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16" r:id="rId2"/>
    <p:sldId id="51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8948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5188FBD-D0C1-4DF6-A934-57A24BC708EE}"/>
              </a:ext>
            </a:extLst>
          </p:cNvPr>
          <p:cNvGrpSpPr/>
          <p:nvPr/>
        </p:nvGrpSpPr>
        <p:grpSpPr>
          <a:xfrm>
            <a:off x="3700476" y="1138686"/>
            <a:ext cx="2604176" cy="2009598"/>
            <a:chOff x="3924763" y="1138686"/>
            <a:chExt cx="2604176" cy="2009598"/>
          </a:xfrm>
        </p:grpSpPr>
        <p:sp>
          <p:nvSpPr>
            <p:cNvPr id="78" name="矢印: 上 77">
              <a:extLst>
                <a:ext uri="{FF2B5EF4-FFF2-40B4-BE49-F238E27FC236}">
                  <a16:creationId xmlns:a16="http://schemas.microsoft.com/office/drawing/2014/main" id="{C11AC885-8453-4F64-88AD-757C7A5371F9}"/>
                </a:ext>
              </a:extLst>
            </p:cNvPr>
            <p:cNvSpPr/>
            <p:nvPr/>
          </p:nvSpPr>
          <p:spPr bwMode="auto">
            <a:xfrm>
              <a:off x="3924763" y="1138686"/>
              <a:ext cx="2604176" cy="2009598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ECEAC6D-99EA-4C32-B1B0-A86C7177FB87}"/>
                </a:ext>
              </a:extLst>
            </p:cNvPr>
            <p:cNvGrpSpPr/>
            <p:nvPr/>
          </p:nvGrpSpPr>
          <p:grpSpPr>
            <a:xfrm>
              <a:off x="4186932" y="1281687"/>
              <a:ext cx="2079836" cy="1775838"/>
              <a:chOff x="3809440" y="980868"/>
              <a:chExt cx="2420752" cy="2066925"/>
            </a:xfrm>
          </p:grpSpPr>
          <p:sp>
            <p:nvSpPr>
              <p:cNvPr id="79" name="矢印: 上 78">
                <a:extLst>
                  <a:ext uri="{FF2B5EF4-FFF2-40B4-BE49-F238E27FC236}">
                    <a16:creationId xmlns:a16="http://schemas.microsoft.com/office/drawing/2014/main" id="{24DE779E-CF14-44E7-B4C5-F6726F77FAC6}"/>
                  </a:ext>
                </a:extLst>
              </p:cNvPr>
              <p:cNvSpPr/>
              <p:nvPr/>
            </p:nvSpPr>
            <p:spPr bwMode="auto">
              <a:xfrm>
                <a:off x="3809440" y="980868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ECB2B4F2-FE68-4DDB-991A-C766E2593B70}"/>
                  </a:ext>
                </a:extLst>
              </p:cNvPr>
              <p:cNvSpPr/>
              <p:nvPr/>
            </p:nvSpPr>
            <p:spPr bwMode="auto">
              <a:xfrm>
                <a:off x="4298832" y="1533832"/>
                <a:ext cx="1467789" cy="1426395"/>
              </a:xfrm>
              <a:custGeom>
                <a:avLst/>
                <a:gdLst>
                  <a:gd name="connsiteX0" fmla="*/ 94970 w 1467789"/>
                  <a:gd name="connsiteY0" fmla="*/ 847000 h 1426395"/>
                  <a:gd name="connsiteX1" fmla="*/ 712160 w 1467789"/>
                  <a:gd name="connsiteY1" fmla="*/ 847000 h 1426395"/>
                  <a:gd name="connsiteX2" fmla="*/ 712160 w 1467789"/>
                  <a:gd name="connsiteY2" fmla="*/ 871328 h 1426395"/>
                  <a:gd name="connsiteX3" fmla="*/ 712160 w 1467789"/>
                  <a:gd name="connsiteY3" fmla="*/ 916176 h 1426395"/>
                  <a:gd name="connsiteX4" fmla="*/ 712160 w 1467789"/>
                  <a:gd name="connsiteY4" fmla="*/ 1420346 h 1426395"/>
                  <a:gd name="connsiteX5" fmla="*/ 666441 w 1467789"/>
                  <a:gd name="connsiteY5" fmla="*/ 1420346 h 1426395"/>
                  <a:gd name="connsiteX6" fmla="*/ 666441 w 1467789"/>
                  <a:gd name="connsiteY6" fmla="*/ 916176 h 1426395"/>
                  <a:gd name="connsiteX7" fmla="*/ 140689 w 1467789"/>
                  <a:gd name="connsiteY7" fmla="*/ 916176 h 1426395"/>
                  <a:gd name="connsiteX8" fmla="*/ 140689 w 1467789"/>
                  <a:gd name="connsiteY8" fmla="*/ 1420346 h 1426395"/>
                  <a:gd name="connsiteX9" fmla="*/ 94970 w 1467789"/>
                  <a:gd name="connsiteY9" fmla="*/ 1420346 h 1426395"/>
                  <a:gd name="connsiteX10" fmla="*/ 94970 w 1467789"/>
                  <a:gd name="connsiteY10" fmla="*/ 916176 h 1426395"/>
                  <a:gd name="connsiteX11" fmla="*/ 94970 w 1467789"/>
                  <a:gd name="connsiteY11" fmla="*/ 871328 h 1426395"/>
                  <a:gd name="connsiteX12" fmla="*/ 184681 w 1467789"/>
                  <a:gd name="connsiteY12" fmla="*/ 767364 h 1426395"/>
                  <a:gd name="connsiteX13" fmla="*/ 648275 w 1467789"/>
                  <a:gd name="connsiteY13" fmla="*/ 767364 h 1426395"/>
                  <a:gd name="connsiteX14" fmla="*/ 657051 w 1467789"/>
                  <a:gd name="connsiteY14" fmla="*/ 776140 h 1426395"/>
                  <a:gd name="connsiteX15" fmla="*/ 657051 w 1467789"/>
                  <a:gd name="connsiteY15" fmla="*/ 811242 h 1426395"/>
                  <a:gd name="connsiteX16" fmla="*/ 648275 w 1467789"/>
                  <a:gd name="connsiteY16" fmla="*/ 820018 h 1426395"/>
                  <a:gd name="connsiteX17" fmla="*/ 184681 w 1467789"/>
                  <a:gd name="connsiteY17" fmla="*/ 820018 h 1426395"/>
                  <a:gd name="connsiteX18" fmla="*/ 175905 w 1467789"/>
                  <a:gd name="connsiteY18" fmla="*/ 811242 h 1426395"/>
                  <a:gd name="connsiteX19" fmla="*/ 175905 w 1467789"/>
                  <a:gd name="connsiteY19" fmla="*/ 776140 h 1426395"/>
                  <a:gd name="connsiteX20" fmla="*/ 184681 w 1467789"/>
                  <a:gd name="connsiteY20" fmla="*/ 767364 h 1426395"/>
                  <a:gd name="connsiteX21" fmla="*/ 1400318 w 1467789"/>
                  <a:gd name="connsiteY21" fmla="*/ 529299 h 1426395"/>
                  <a:gd name="connsiteX22" fmla="*/ 1467789 w 1467789"/>
                  <a:gd name="connsiteY22" fmla="*/ 536394 h 1426395"/>
                  <a:gd name="connsiteX23" fmla="*/ 1409879 w 1467789"/>
                  <a:gd name="connsiteY23" fmla="*/ 1087058 h 1426395"/>
                  <a:gd name="connsiteX24" fmla="*/ 1409879 w 1467789"/>
                  <a:gd name="connsiteY24" fmla="*/ 1426395 h 1426395"/>
                  <a:gd name="connsiteX25" fmla="*/ 1355566 w 1467789"/>
                  <a:gd name="connsiteY25" fmla="*/ 1426395 h 1426395"/>
                  <a:gd name="connsiteX26" fmla="*/ 1355566 w 1467789"/>
                  <a:gd name="connsiteY26" fmla="*/ 1167869 h 1426395"/>
                  <a:gd name="connsiteX27" fmla="*/ 996526 w 1467789"/>
                  <a:gd name="connsiteY27" fmla="*/ 1167869 h 1426395"/>
                  <a:gd name="connsiteX28" fmla="*/ 996526 w 1467789"/>
                  <a:gd name="connsiteY28" fmla="*/ 1426395 h 1426395"/>
                  <a:gd name="connsiteX29" fmla="*/ 942213 w 1467789"/>
                  <a:gd name="connsiteY29" fmla="*/ 1426395 h 1426395"/>
                  <a:gd name="connsiteX30" fmla="*/ 942213 w 1467789"/>
                  <a:gd name="connsiteY30" fmla="*/ 1085690 h 1426395"/>
                  <a:gd name="connsiteX31" fmla="*/ 944885 w 1467789"/>
                  <a:gd name="connsiteY31" fmla="*/ 1085690 h 1426395"/>
                  <a:gd name="connsiteX32" fmla="*/ 996526 w 1467789"/>
                  <a:gd name="connsiteY32" fmla="*/ 1085690 h 1426395"/>
                  <a:gd name="connsiteX33" fmla="*/ 1341806 w 1467789"/>
                  <a:gd name="connsiteY33" fmla="*/ 1085690 h 1426395"/>
                  <a:gd name="connsiteX34" fmla="*/ 1100452 w 1467789"/>
                  <a:gd name="connsiteY34" fmla="*/ 418693 h 1426395"/>
                  <a:gd name="connsiteX35" fmla="*/ 1213607 w 1467789"/>
                  <a:gd name="connsiteY35" fmla="*/ 518669 h 1426395"/>
                  <a:gd name="connsiteX36" fmla="*/ 1313091 w 1467789"/>
                  <a:gd name="connsiteY36" fmla="*/ 889947 h 1426395"/>
                  <a:gd name="connsiteX37" fmla="*/ 1265084 w 1467789"/>
                  <a:gd name="connsiteY37" fmla="*/ 1033107 h 1426395"/>
                  <a:gd name="connsiteX38" fmla="*/ 1252609 w 1467789"/>
                  <a:gd name="connsiteY38" fmla="*/ 1039304 h 1426395"/>
                  <a:gd name="connsiteX39" fmla="*/ 1252098 w 1467789"/>
                  <a:gd name="connsiteY39" fmla="*/ 1040062 h 1426395"/>
                  <a:gd name="connsiteX40" fmla="*/ 1193146 w 1467789"/>
                  <a:gd name="connsiteY40" fmla="*/ 1064480 h 1426395"/>
                  <a:gd name="connsiteX41" fmla="*/ 910043 w 1467789"/>
                  <a:gd name="connsiteY41" fmla="*/ 1064480 h 1426395"/>
                  <a:gd name="connsiteX42" fmla="*/ 910042 w 1467789"/>
                  <a:gd name="connsiteY42" fmla="*/ 1349691 h 1426395"/>
                  <a:gd name="connsiteX43" fmla="*/ 840523 w 1467789"/>
                  <a:gd name="connsiteY43" fmla="*/ 1419210 h 1426395"/>
                  <a:gd name="connsiteX44" fmla="*/ 840524 w 1467789"/>
                  <a:gd name="connsiteY44" fmla="*/ 1419209 h 1426395"/>
                  <a:gd name="connsiteX45" fmla="*/ 771005 w 1467789"/>
                  <a:gd name="connsiteY45" fmla="*/ 1349690 h 1426395"/>
                  <a:gd name="connsiteX46" fmla="*/ 771005 w 1467789"/>
                  <a:gd name="connsiteY46" fmla="*/ 982062 h 1426395"/>
                  <a:gd name="connsiteX47" fmla="*/ 771101 w 1467789"/>
                  <a:gd name="connsiteY47" fmla="*/ 981586 h 1426395"/>
                  <a:gd name="connsiteX48" fmla="*/ 771005 w 1467789"/>
                  <a:gd name="connsiteY48" fmla="*/ 981110 h 1426395"/>
                  <a:gd name="connsiteX49" fmla="*/ 854375 w 1467789"/>
                  <a:gd name="connsiteY49" fmla="*/ 897740 h 1426395"/>
                  <a:gd name="connsiteX50" fmla="*/ 1032360 w 1467789"/>
                  <a:gd name="connsiteY50" fmla="*/ 897740 h 1426395"/>
                  <a:gd name="connsiteX51" fmla="*/ 960831 w 1467789"/>
                  <a:gd name="connsiteY51" fmla="*/ 630789 h 1426395"/>
                  <a:gd name="connsiteX52" fmla="*/ 838797 w 1467789"/>
                  <a:gd name="connsiteY52" fmla="*/ 701245 h 1426395"/>
                  <a:gd name="connsiteX53" fmla="*/ 815741 w 1467789"/>
                  <a:gd name="connsiteY53" fmla="*/ 708998 h 1426395"/>
                  <a:gd name="connsiteX54" fmla="*/ 808927 w 1467789"/>
                  <a:gd name="connsiteY54" fmla="*/ 708523 h 1426395"/>
                  <a:gd name="connsiteX55" fmla="*/ 802090 w 1467789"/>
                  <a:gd name="connsiteY55" fmla="*/ 709903 h 1426395"/>
                  <a:gd name="connsiteX56" fmla="*/ 552292 w 1467789"/>
                  <a:gd name="connsiteY56" fmla="*/ 709903 h 1426395"/>
                  <a:gd name="connsiteX57" fmla="*/ 491037 w 1467789"/>
                  <a:gd name="connsiteY57" fmla="*/ 648648 h 1426395"/>
                  <a:gd name="connsiteX58" fmla="*/ 552292 w 1467789"/>
                  <a:gd name="connsiteY58" fmla="*/ 587393 h 1426395"/>
                  <a:gd name="connsiteX59" fmla="*/ 790975 w 1467789"/>
                  <a:gd name="connsiteY59" fmla="*/ 587393 h 1426395"/>
                  <a:gd name="connsiteX60" fmla="*/ 962465 w 1467789"/>
                  <a:gd name="connsiteY60" fmla="*/ 488383 h 1426395"/>
                  <a:gd name="connsiteX61" fmla="*/ 963379 w 1467789"/>
                  <a:gd name="connsiteY61" fmla="*/ 485726 h 1426395"/>
                  <a:gd name="connsiteX62" fmla="*/ 1046318 w 1467789"/>
                  <a:gd name="connsiteY62" fmla="*/ 422085 h 1426395"/>
                  <a:gd name="connsiteX63" fmla="*/ 1100452 w 1467789"/>
                  <a:gd name="connsiteY63" fmla="*/ 418693 h 1426395"/>
                  <a:gd name="connsiteX64" fmla="*/ 40413 w 1467789"/>
                  <a:gd name="connsiteY64" fmla="*/ 295422 h 1426395"/>
                  <a:gd name="connsiteX65" fmla="*/ 51161 w 1467789"/>
                  <a:gd name="connsiteY65" fmla="*/ 301627 h 1426395"/>
                  <a:gd name="connsiteX66" fmla="*/ 171148 w 1467789"/>
                  <a:gd name="connsiteY66" fmla="*/ 749425 h 1426395"/>
                  <a:gd name="connsiteX67" fmla="*/ 164943 w 1467789"/>
                  <a:gd name="connsiteY67" fmla="*/ 760173 h 1426395"/>
                  <a:gd name="connsiteX68" fmla="*/ 131037 w 1467789"/>
                  <a:gd name="connsiteY68" fmla="*/ 769258 h 1426395"/>
                  <a:gd name="connsiteX69" fmla="*/ 120288 w 1467789"/>
                  <a:gd name="connsiteY69" fmla="*/ 763053 h 1426395"/>
                  <a:gd name="connsiteX70" fmla="*/ 301 w 1467789"/>
                  <a:gd name="connsiteY70" fmla="*/ 315255 h 1426395"/>
                  <a:gd name="connsiteX71" fmla="*/ 6507 w 1467789"/>
                  <a:gd name="connsiteY71" fmla="*/ 304507 h 1426395"/>
                  <a:gd name="connsiteX72" fmla="*/ 904355 w 1467789"/>
                  <a:gd name="connsiteY72" fmla="*/ 0 h 1426395"/>
                  <a:gd name="connsiteX73" fmla="*/ 1121934 w 1467789"/>
                  <a:gd name="connsiteY73" fmla="*/ 217579 h 1426395"/>
                  <a:gd name="connsiteX74" fmla="*/ 904355 w 1467789"/>
                  <a:gd name="connsiteY74" fmla="*/ 435158 h 1426395"/>
                  <a:gd name="connsiteX75" fmla="*/ 686776 w 1467789"/>
                  <a:gd name="connsiteY75" fmla="*/ 217579 h 1426395"/>
                  <a:gd name="connsiteX76" fmla="*/ 904355 w 1467789"/>
                  <a:gd name="connsiteY76" fmla="*/ 0 h 1426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67789" h="1426395">
                    <a:moveTo>
                      <a:pt x="94970" y="847000"/>
                    </a:moveTo>
                    <a:lnTo>
                      <a:pt x="712160" y="847000"/>
                    </a:lnTo>
                    <a:lnTo>
                      <a:pt x="712160" y="871328"/>
                    </a:lnTo>
                    <a:lnTo>
                      <a:pt x="712160" y="916176"/>
                    </a:lnTo>
                    <a:lnTo>
                      <a:pt x="712160" y="1420346"/>
                    </a:lnTo>
                    <a:lnTo>
                      <a:pt x="666441" y="1420346"/>
                    </a:lnTo>
                    <a:lnTo>
                      <a:pt x="666441" y="916176"/>
                    </a:lnTo>
                    <a:lnTo>
                      <a:pt x="140689" y="916176"/>
                    </a:lnTo>
                    <a:lnTo>
                      <a:pt x="140689" y="1420346"/>
                    </a:lnTo>
                    <a:lnTo>
                      <a:pt x="94970" y="1420346"/>
                    </a:lnTo>
                    <a:lnTo>
                      <a:pt x="94970" y="916176"/>
                    </a:lnTo>
                    <a:lnTo>
                      <a:pt x="94970" y="871328"/>
                    </a:lnTo>
                    <a:close/>
                    <a:moveTo>
                      <a:pt x="184681" y="767364"/>
                    </a:moveTo>
                    <a:lnTo>
                      <a:pt x="648275" y="767364"/>
                    </a:lnTo>
                    <a:cubicBezTo>
                      <a:pt x="653122" y="767364"/>
                      <a:pt x="657051" y="771293"/>
                      <a:pt x="657051" y="776140"/>
                    </a:cubicBezTo>
                    <a:lnTo>
                      <a:pt x="657051" y="811242"/>
                    </a:lnTo>
                    <a:cubicBezTo>
                      <a:pt x="657051" y="816089"/>
                      <a:pt x="653122" y="820018"/>
                      <a:pt x="648275" y="820018"/>
                    </a:cubicBezTo>
                    <a:lnTo>
                      <a:pt x="184681" y="820018"/>
                    </a:lnTo>
                    <a:cubicBezTo>
                      <a:pt x="179834" y="820018"/>
                      <a:pt x="175905" y="816089"/>
                      <a:pt x="175905" y="811242"/>
                    </a:cubicBezTo>
                    <a:lnTo>
                      <a:pt x="175905" y="776140"/>
                    </a:lnTo>
                    <a:cubicBezTo>
                      <a:pt x="175905" y="771293"/>
                      <a:pt x="179834" y="767364"/>
                      <a:pt x="184681" y="767364"/>
                    </a:cubicBezTo>
                    <a:close/>
                    <a:moveTo>
                      <a:pt x="1400318" y="529299"/>
                    </a:moveTo>
                    <a:lnTo>
                      <a:pt x="1467789" y="536394"/>
                    </a:lnTo>
                    <a:lnTo>
                      <a:pt x="1409879" y="1087058"/>
                    </a:lnTo>
                    <a:lnTo>
                      <a:pt x="1409879" y="1426395"/>
                    </a:lnTo>
                    <a:lnTo>
                      <a:pt x="1355566" y="1426395"/>
                    </a:lnTo>
                    <a:lnTo>
                      <a:pt x="1355566" y="1167869"/>
                    </a:lnTo>
                    <a:lnTo>
                      <a:pt x="996526" y="1167869"/>
                    </a:lnTo>
                    <a:lnTo>
                      <a:pt x="996526" y="1426395"/>
                    </a:lnTo>
                    <a:lnTo>
                      <a:pt x="942213" y="1426395"/>
                    </a:lnTo>
                    <a:lnTo>
                      <a:pt x="942213" y="1085690"/>
                    </a:lnTo>
                    <a:lnTo>
                      <a:pt x="944885" y="1085690"/>
                    </a:lnTo>
                    <a:lnTo>
                      <a:pt x="996526" y="1085690"/>
                    </a:lnTo>
                    <a:lnTo>
                      <a:pt x="1341806" y="1085690"/>
                    </a:lnTo>
                    <a:close/>
                    <a:moveTo>
                      <a:pt x="1100452" y="418693"/>
                    </a:moveTo>
                    <a:cubicBezTo>
                      <a:pt x="1153173" y="426033"/>
                      <a:pt x="1198964" y="464019"/>
                      <a:pt x="1213607" y="518669"/>
                    </a:cubicBezTo>
                    <a:lnTo>
                      <a:pt x="1313091" y="889947"/>
                    </a:lnTo>
                    <a:cubicBezTo>
                      <a:pt x="1327734" y="944597"/>
                      <a:pt x="1307071" y="1000390"/>
                      <a:pt x="1265084" y="1033107"/>
                    </a:cubicBezTo>
                    <a:lnTo>
                      <a:pt x="1252609" y="1039304"/>
                    </a:lnTo>
                    <a:lnTo>
                      <a:pt x="1252098" y="1040062"/>
                    </a:lnTo>
                    <a:cubicBezTo>
                      <a:pt x="1237011" y="1055149"/>
                      <a:pt x="1216168" y="1064480"/>
                      <a:pt x="1193146" y="1064480"/>
                    </a:cubicBezTo>
                    <a:lnTo>
                      <a:pt x="910043" y="1064480"/>
                    </a:lnTo>
                    <a:lnTo>
                      <a:pt x="910042" y="1349691"/>
                    </a:lnTo>
                    <a:cubicBezTo>
                      <a:pt x="910042" y="1388085"/>
                      <a:pt x="878917" y="1419210"/>
                      <a:pt x="840523" y="1419210"/>
                    </a:cubicBezTo>
                    <a:lnTo>
                      <a:pt x="840524" y="1419209"/>
                    </a:lnTo>
                    <a:cubicBezTo>
                      <a:pt x="802130" y="1419209"/>
                      <a:pt x="771005" y="1388084"/>
                      <a:pt x="771005" y="1349690"/>
                    </a:cubicBezTo>
                    <a:lnTo>
                      <a:pt x="771005" y="982062"/>
                    </a:lnTo>
                    <a:lnTo>
                      <a:pt x="771101" y="981586"/>
                    </a:lnTo>
                    <a:lnTo>
                      <a:pt x="771005" y="981110"/>
                    </a:lnTo>
                    <a:cubicBezTo>
                      <a:pt x="771005" y="935066"/>
                      <a:pt x="808331" y="897740"/>
                      <a:pt x="854375" y="897740"/>
                    </a:cubicBezTo>
                    <a:lnTo>
                      <a:pt x="1032360" y="897740"/>
                    </a:lnTo>
                    <a:lnTo>
                      <a:pt x="960831" y="630789"/>
                    </a:lnTo>
                    <a:lnTo>
                      <a:pt x="838797" y="701245"/>
                    </a:lnTo>
                    <a:cubicBezTo>
                      <a:pt x="831473" y="705474"/>
                      <a:pt x="823638" y="708018"/>
                      <a:pt x="815741" y="708998"/>
                    </a:cubicBezTo>
                    <a:lnTo>
                      <a:pt x="808927" y="708523"/>
                    </a:lnTo>
                    <a:lnTo>
                      <a:pt x="802090" y="709903"/>
                    </a:lnTo>
                    <a:lnTo>
                      <a:pt x="552292" y="709903"/>
                    </a:lnTo>
                    <a:cubicBezTo>
                      <a:pt x="518462" y="709903"/>
                      <a:pt x="491037" y="682478"/>
                      <a:pt x="491037" y="648648"/>
                    </a:cubicBezTo>
                    <a:cubicBezTo>
                      <a:pt x="491037" y="614818"/>
                      <a:pt x="518462" y="587393"/>
                      <a:pt x="552292" y="587393"/>
                    </a:cubicBezTo>
                    <a:lnTo>
                      <a:pt x="790975" y="587393"/>
                    </a:lnTo>
                    <a:lnTo>
                      <a:pt x="962465" y="488383"/>
                    </a:lnTo>
                    <a:lnTo>
                      <a:pt x="963379" y="485726"/>
                    </a:lnTo>
                    <a:cubicBezTo>
                      <a:pt x="980858" y="455453"/>
                      <a:pt x="1009885" y="431847"/>
                      <a:pt x="1046318" y="422085"/>
                    </a:cubicBezTo>
                    <a:cubicBezTo>
                      <a:pt x="1064535" y="417204"/>
                      <a:pt x="1082878" y="416246"/>
                      <a:pt x="1100452" y="418693"/>
                    </a:cubicBezTo>
                    <a:close/>
                    <a:moveTo>
                      <a:pt x="40413" y="295422"/>
                    </a:moveTo>
                    <a:cubicBezTo>
                      <a:pt x="45095" y="294167"/>
                      <a:pt x="49907" y="296946"/>
                      <a:pt x="51161" y="301627"/>
                    </a:cubicBezTo>
                    <a:lnTo>
                      <a:pt x="171148" y="749425"/>
                    </a:lnTo>
                    <a:cubicBezTo>
                      <a:pt x="172403" y="754107"/>
                      <a:pt x="169624" y="758919"/>
                      <a:pt x="164943" y="760173"/>
                    </a:cubicBezTo>
                    <a:lnTo>
                      <a:pt x="131037" y="769258"/>
                    </a:lnTo>
                    <a:cubicBezTo>
                      <a:pt x="126355" y="770513"/>
                      <a:pt x="121543" y="767735"/>
                      <a:pt x="120288" y="763053"/>
                    </a:cubicBezTo>
                    <a:lnTo>
                      <a:pt x="301" y="315255"/>
                    </a:lnTo>
                    <a:cubicBezTo>
                      <a:pt x="-953" y="310573"/>
                      <a:pt x="1825" y="305761"/>
                      <a:pt x="6507" y="304507"/>
                    </a:cubicBezTo>
                    <a:close/>
                    <a:moveTo>
                      <a:pt x="904355" y="0"/>
                    </a:moveTo>
                    <a:cubicBezTo>
                      <a:pt x="1024521" y="0"/>
                      <a:pt x="1121934" y="97413"/>
                      <a:pt x="1121934" y="217579"/>
                    </a:cubicBezTo>
                    <a:cubicBezTo>
                      <a:pt x="1121934" y="337745"/>
                      <a:pt x="1024521" y="435158"/>
                      <a:pt x="904355" y="435158"/>
                    </a:cubicBezTo>
                    <a:cubicBezTo>
                      <a:pt x="784189" y="435158"/>
                      <a:pt x="686776" y="337745"/>
                      <a:pt x="686776" y="217579"/>
                    </a:cubicBezTo>
                    <a:cubicBezTo>
                      <a:pt x="686776" y="97413"/>
                      <a:pt x="784189" y="0"/>
                      <a:pt x="9043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B3A5E84-9E12-4277-8A49-6F103EA959E1}"/>
              </a:ext>
            </a:extLst>
          </p:cNvPr>
          <p:cNvGrpSpPr/>
          <p:nvPr/>
        </p:nvGrpSpPr>
        <p:grpSpPr>
          <a:xfrm>
            <a:off x="6613617" y="1138686"/>
            <a:ext cx="2604176" cy="2009598"/>
            <a:chOff x="6658978" y="818710"/>
            <a:chExt cx="3031037" cy="2339000"/>
          </a:xfrm>
        </p:grpSpPr>
        <p:sp>
          <p:nvSpPr>
            <p:cNvPr id="119" name="矢印: 上 118">
              <a:extLst>
                <a:ext uri="{FF2B5EF4-FFF2-40B4-BE49-F238E27FC236}">
                  <a16:creationId xmlns:a16="http://schemas.microsoft.com/office/drawing/2014/main" id="{FAFA723A-FB83-499A-B06D-74594E28A471}"/>
                </a:ext>
              </a:extLst>
            </p:cNvPr>
            <p:cNvSpPr/>
            <p:nvPr/>
          </p:nvSpPr>
          <p:spPr bwMode="auto">
            <a:xfrm>
              <a:off x="6658978" y="818710"/>
              <a:ext cx="3031037" cy="2339000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矢印: 上 119">
              <a:extLst>
                <a:ext uri="{FF2B5EF4-FFF2-40B4-BE49-F238E27FC236}">
                  <a16:creationId xmlns:a16="http://schemas.microsoft.com/office/drawing/2014/main" id="{7B75FE46-3591-418F-A9DD-3C0302F6E7B7}"/>
                </a:ext>
              </a:extLst>
            </p:cNvPr>
            <p:cNvSpPr/>
            <p:nvPr/>
          </p:nvSpPr>
          <p:spPr bwMode="auto">
            <a:xfrm>
              <a:off x="6964120" y="980868"/>
              <a:ext cx="2420752" cy="2066925"/>
            </a:xfrm>
            <a:prstGeom prst="upArrow">
              <a:avLst>
                <a:gd name="adj1" fmla="val 69695"/>
                <a:gd name="adj2" fmla="val 4390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2A4B3584-14A5-4D3B-8EDA-3732F1A64E46}"/>
                </a:ext>
              </a:extLst>
            </p:cNvPr>
            <p:cNvSpPr/>
            <p:nvPr/>
          </p:nvSpPr>
          <p:spPr bwMode="auto">
            <a:xfrm>
              <a:off x="7453512" y="1516709"/>
              <a:ext cx="1467788" cy="1443518"/>
            </a:xfrm>
            <a:custGeom>
              <a:avLst/>
              <a:gdLst>
                <a:gd name="connsiteX0" fmla="*/ 94970 w 1467788"/>
                <a:gd name="connsiteY0" fmla="*/ 864123 h 1443518"/>
                <a:gd name="connsiteX1" fmla="*/ 712160 w 1467788"/>
                <a:gd name="connsiteY1" fmla="*/ 864123 h 1443518"/>
                <a:gd name="connsiteX2" fmla="*/ 712160 w 1467788"/>
                <a:gd name="connsiteY2" fmla="*/ 888451 h 1443518"/>
                <a:gd name="connsiteX3" fmla="*/ 712160 w 1467788"/>
                <a:gd name="connsiteY3" fmla="*/ 933299 h 1443518"/>
                <a:gd name="connsiteX4" fmla="*/ 712160 w 1467788"/>
                <a:gd name="connsiteY4" fmla="*/ 1437469 h 1443518"/>
                <a:gd name="connsiteX5" fmla="*/ 666441 w 1467788"/>
                <a:gd name="connsiteY5" fmla="*/ 1437469 h 1443518"/>
                <a:gd name="connsiteX6" fmla="*/ 666441 w 1467788"/>
                <a:gd name="connsiteY6" fmla="*/ 933299 h 1443518"/>
                <a:gd name="connsiteX7" fmla="*/ 140689 w 1467788"/>
                <a:gd name="connsiteY7" fmla="*/ 933299 h 1443518"/>
                <a:gd name="connsiteX8" fmla="*/ 140689 w 1467788"/>
                <a:gd name="connsiteY8" fmla="*/ 1437469 h 1443518"/>
                <a:gd name="connsiteX9" fmla="*/ 94970 w 1467788"/>
                <a:gd name="connsiteY9" fmla="*/ 1437469 h 1443518"/>
                <a:gd name="connsiteX10" fmla="*/ 94970 w 1467788"/>
                <a:gd name="connsiteY10" fmla="*/ 933299 h 1443518"/>
                <a:gd name="connsiteX11" fmla="*/ 94970 w 1467788"/>
                <a:gd name="connsiteY11" fmla="*/ 888451 h 1443518"/>
                <a:gd name="connsiteX12" fmla="*/ 991529 w 1467788"/>
                <a:gd name="connsiteY12" fmla="*/ 813418 h 1443518"/>
                <a:gd name="connsiteX13" fmla="*/ 898118 w 1467788"/>
                <a:gd name="connsiteY13" fmla="*/ 906830 h 1443518"/>
                <a:gd name="connsiteX14" fmla="*/ 886020 w 1467788"/>
                <a:gd name="connsiteY14" fmla="*/ 914863 h 1443518"/>
                <a:gd name="connsiteX15" fmla="*/ 991529 w 1467788"/>
                <a:gd name="connsiteY15" fmla="*/ 914863 h 1443518"/>
                <a:gd name="connsiteX16" fmla="*/ 184681 w 1467788"/>
                <a:gd name="connsiteY16" fmla="*/ 784487 h 1443518"/>
                <a:gd name="connsiteX17" fmla="*/ 648275 w 1467788"/>
                <a:gd name="connsiteY17" fmla="*/ 784487 h 1443518"/>
                <a:gd name="connsiteX18" fmla="*/ 657051 w 1467788"/>
                <a:gd name="connsiteY18" fmla="*/ 793263 h 1443518"/>
                <a:gd name="connsiteX19" fmla="*/ 657051 w 1467788"/>
                <a:gd name="connsiteY19" fmla="*/ 828365 h 1443518"/>
                <a:gd name="connsiteX20" fmla="*/ 648275 w 1467788"/>
                <a:gd name="connsiteY20" fmla="*/ 837141 h 1443518"/>
                <a:gd name="connsiteX21" fmla="*/ 184681 w 1467788"/>
                <a:gd name="connsiteY21" fmla="*/ 837141 h 1443518"/>
                <a:gd name="connsiteX22" fmla="*/ 175905 w 1467788"/>
                <a:gd name="connsiteY22" fmla="*/ 828365 h 1443518"/>
                <a:gd name="connsiteX23" fmla="*/ 175905 w 1467788"/>
                <a:gd name="connsiteY23" fmla="*/ 793263 h 1443518"/>
                <a:gd name="connsiteX24" fmla="*/ 184681 w 1467788"/>
                <a:gd name="connsiteY24" fmla="*/ 784487 h 1443518"/>
                <a:gd name="connsiteX25" fmla="*/ 1400317 w 1467788"/>
                <a:gd name="connsiteY25" fmla="*/ 546422 h 1443518"/>
                <a:gd name="connsiteX26" fmla="*/ 1467788 w 1467788"/>
                <a:gd name="connsiteY26" fmla="*/ 553517 h 1443518"/>
                <a:gd name="connsiteX27" fmla="*/ 1409879 w 1467788"/>
                <a:gd name="connsiteY27" fmla="*/ 1104185 h 1443518"/>
                <a:gd name="connsiteX28" fmla="*/ 1409879 w 1467788"/>
                <a:gd name="connsiteY28" fmla="*/ 1443518 h 1443518"/>
                <a:gd name="connsiteX29" fmla="*/ 1355566 w 1467788"/>
                <a:gd name="connsiteY29" fmla="*/ 1443518 h 1443518"/>
                <a:gd name="connsiteX30" fmla="*/ 1355566 w 1467788"/>
                <a:gd name="connsiteY30" fmla="*/ 1184992 h 1443518"/>
                <a:gd name="connsiteX31" fmla="*/ 996526 w 1467788"/>
                <a:gd name="connsiteY31" fmla="*/ 1184992 h 1443518"/>
                <a:gd name="connsiteX32" fmla="*/ 996526 w 1467788"/>
                <a:gd name="connsiteY32" fmla="*/ 1443518 h 1443518"/>
                <a:gd name="connsiteX33" fmla="*/ 942213 w 1467788"/>
                <a:gd name="connsiteY33" fmla="*/ 1443518 h 1443518"/>
                <a:gd name="connsiteX34" fmla="*/ 942213 w 1467788"/>
                <a:gd name="connsiteY34" fmla="*/ 1102813 h 1443518"/>
                <a:gd name="connsiteX35" fmla="*/ 944885 w 1467788"/>
                <a:gd name="connsiteY35" fmla="*/ 1102813 h 1443518"/>
                <a:gd name="connsiteX36" fmla="*/ 996526 w 1467788"/>
                <a:gd name="connsiteY36" fmla="*/ 1102813 h 1443518"/>
                <a:gd name="connsiteX37" fmla="*/ 1341806 w 1467788"/>
                <a:gd name="connsiteY37" fmla="*/ 1102813 h 1443518"/>
                <a:gd name="connsiteX38" fmla="*/ 40413 w 1467788"/>
                <a:gd name="connsiteY38" fmla="*/ 312545 h 1443518"/>
                <a:gd name="connsiteX39" fmla="*/ 51161 w 1467788"/>
                <a:gd name="connsiteY39" fmla="*/ 318750 h 1443518"/>
                <a:gd name="connsiteX40" fmla="*/ 171148 w 1467788"/>
                <a:gd name="connsiteY40" fmla="*/ 766548 h 1443518"/>
                <a:gd name="connsiteX41" fmla="*/ 164943 w 1467788"/>
                <a:gd name="connsiteY41" fmla="*/ 777296 h 1443518"/>
                <a:gd name="connsiteX42" fmla="*/ 131037 w 1467788"/>
                <a:gd name="connsiteY42" fmla="*/ 786381 h 1443518"/>
                <a:gd name="connsiteX43" fmla="*/ 120288 w 1467788"/>
                <a:gd name="connsiteY43" fmla="*/ 780176 h 1443518"/>
                <a:gd name="connsiteX44" fmla="*/ 301 w 1467788"/>
                <a:gd name="connsiteY44" fmla="*/ 332378 h 1443518"/>
                <a:gd name="connsiteX45" fmla="*/ 6507 w 1467788"/>
                <a:gd name="connsiteY45" fmla="*/ 321630 h 1443518"/>
                <a:gd name="connsiteX46" fmla="*/ 77070 w 1467788"/>
                <a:gd name="connsiteY46" fmla="*/ 184309 h 1443518"/>
                <a:gd name="connsiteX47" fmla="*/ 105770 w 1467788"/>
                <a:gd name="connsiteY47" fmla="*/ 291418 h 1443518"/>
                <a:gd name="connsiteX48" fmla="*/ 24896 w 1467788"/>
                <a:gd name="connsiteY48" fmla="*/ 292778 h 1443518"/>
                <a:gd name="connsiteX49" fmla="*/ 6351 w 1467788"/>
                <a:gd name="connsiteY49" fmla="*/ 223567 h 1443518"/>
                <a:gd name="connsiteX50" fmla="*/ 1104527 w 1467788"/>
                <a:gd name="connsiteY50" fmla="*/ 0 h 1443518"/>
                <a:gd name="connsiteX51" fmla="*/ 1322106 w 1467788"/>
                <a:gd name="connsiteY51" fmla="*/ 217579 h 1443518"/>
                <a:gd name="connsiteX52" fmla="*/ 1189219 w 1467788"/>
                <a:gd name="connsiteY52" fmla="*/ 418060 h 1443518"/>
                <a:gd name="connsiteX53" fmla="*/ 1156965 w 1467788"/>
                <a:gd name="connsiteY53" fmla="*/ 428072 h 1443518"/>
                <a:gd name="connsiteX54" fmla="*/ 1181287 w 1467788"/>
                <a:gd name="connsiteY54" fmla="*/ 432982 h 1443518"/>
                <a:gd name="connsiteX55" fmla="*/ 1264711 w 1467788"/>
                <a:gd name="connsiteY55" fmla="*/ 558839 h 1443518"/>
                <a:gd name="connsiteX56" fmla="*/ 1264711 w 1467788"/>
                <a:gd name="connsiteY56" fmla="*/ 943214 h 1443518"/>
                <a:gd name="connsiteX57" fmla="*/ 1128120 w 1467788"/>
                <a:gd name="connsiteY57" fmla="*/ 1079805 h 1443518"/>
                <a:gd name="connsiteX58" fmla="*/ 1116611 w 1467788"/>
                <a:gd name="connsiteY58" fmla="*/ 1077482 h 1443518"/>
                <a:gd name="connsiteX59" fmla="*/ 1096196 w 1467788"/>
                <a:gd name="connsiteY59" fmla="*/ 1081603 h 1443518"/>
                <a:gd name="connsiteX60" fmla="*/ 910043 w 1467788"/>
                <a:gd name="connsiteY60" fmla="*/ 1081603 h 1443518"/>
                <a:gd name="connsiteX61" fmla="*/ 910042 w 1467788"/>
                <a:gd name="connsiteY61" fmla="*/ 1366814 h 1443518"/>
                <a:gd name="connsiteX62" fmla="*/ 840523 w 1467788"/>
                <a:gd name="connsiteY62" fmla="*/ 1436333 h 1443518"/>
                <a:gd name="connsiteX63" fmla="*/ 840524 w 1467788"/>
                <a:gd name="connsiteY63" fmla="*/ 1436332 h 1443518"/>
                <a:gd name="connsiteX64" fmla="*/ 771005 w 1467788"/>
                <a:gd name="connsiteY64" fmla="*/ 1366813 h 1443518"/>
                <a:gd name="connsiteX65" fmla="*/ 771005 w 1467788"/>
                <a:gd name="connsiteY65" fmla="*/ 999185 h 1443518"/>
                <a:gd name="connsiteX66" fmla="*/ 771101 w 1467788"/>
                <a:gd name="connsiteY66" fmla="*/ 998709 h 1443518"/>
                <a:gd name="connsiteX67" fmla="*/ 771005 w 1467788"/>
                <a:gd name="connsiteY67" fmla="*/ 998233 h 1443518"/>
                <a:gd name="connsiteX68" fmla="*/ 821923 w 1467788"/>
                <a:gd name="connsiteY68" fmla="*/ 921415 h 1443518"/>
                <a:gd name="connsiteX69" fmla="*/ 830765 w 1467788"/>
                <a:gd name="connsiteY69" fmla="*/ 919630 h 1443518"/>
                <a:gd name="connsiteX70" fmla="*/ 811489 w 1467788"/>
                <a:gd name="connsiteY70" fmla="*/ 906830 h 1443518"/>
                <a:gd name="connsiteX71" fmla="*/ 811489 w 1467788"/>
                <a:gd name="connsiteY71" fmla="*/ 820202 h 1443518"/>
                <a:gd name="connsiteX72" fmla="*/ 991529 w 1467788"/>
                <a:gd name="connsiteY72" fmla="*/ 640163 h 1443518"/>
                <a:gd name="connsiteX73" fmla="*/ 991529 w 1467788"/>
                <a:gd name="connsiteY73" fmla="*/ 558839 h 1443518"/>
                <a:gd name="connsiteX74" fmla="*/ 1074953 w 1467788"/>
                <a:gd name="connsiteY74" fmla="*/ 432982 h 1443518"/>
                <a:gd name="connsiteX75" fmla="*/ 1077613 w 1467788"/>
                <a:gd name="connsiteY75" fmla="*/ 432445 h 1443518"/>
                <a:gd name="connsiteX76" fmla="*/ 1060677 w 1467788"/>
                <a:gd name="connsiteY76" fmla="*/ 430738 h 1443518"/>
                <a:gd name="connsiteX77" fmla="*/ 886948 w 1467788"/>
                <a:gd name="connsiteY77" fmla="*/ 217579 h 1443518"/>
                <a:gd name="connsiteX78" fmla="*/ 1104527 w 1467788"/>
                <a:gd name="connsiteY78" fmla="*/ 0 h 1443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467788" h="1443518">
                  <a:moveTo>
                    <a:pt x="94970" y="864123"/>
                  </a:moveTo>
                  <a:lnTo>
                    <a:pt x="712160" y="864123"/>
                  </a:lnTo>
                  <a:lnTo>
                    <a:pt x="712160" y="888451"/>
                  </a:lnTo>
                  <a:lnTo>
                    <a:pt x="712160" y="933299"/>
                  </a:lnTo>
                  <a:lnTo>
                    <a:pt x="712160" y="1437469"/>
                  </a:lnTo>
                  <a:lnTo>
                    <a:pt x="666441" y="1437469"/>
                  </a:lnTo>
                  <a:lnTo>
                    <a:pt x="666441" y="933299"/>
                  </a:lnTo>
                  <a:lnTo>
                    <a:pt x="140689" y="933299"/>
                  </a:lnTo>
                  <a:lnTo>
                    <a:pt x="140689" y="1437469"/>
                  </a:lnTo>
                  <a:lnTo>
                    <a:pt x="94970" y="1437469"/>
                  </a:lnTo>
                  <a:lnTo>
                    <a:pt x="94970" y="933299"/>
                  </a:lnTo>
                  <a:lnTo>
                    <a:pt x="94970" y="888451"/>
                  </a:lnTo>
                  <a:close/>
                  <a:moveTo>
                    <a:pt x="991529" y="813418"/>
                  </a:moveTo>
                  <a:lnTo>
                    <a:pt x="898118" y="906830"/>
                  </a:lnTo>
                  <a:lnTo>
                    <a:pt x="886020" y="914863"/>
                  </a:lnTo>
                  <a:lnTo>
                    <a:pt x="991529" y="914863"/>
                  </a:lnTo>
                  <a:close/>
                  <a:moveTo>
                    <a:pt x="184681" y="784487"/>
                  </a:moveTo>
                  <a:lnTo>
                    <a:pt x="648275" y="784487"/>
                  </a:lnTo>
                  <a:cubicBezTo>
                    <a:pt x="653122" y="784487"/>
                    <a:pt x="657051" y="788416"/>
                    <a:pt x="657051" y="793263"/>
                  </a:cubicBezTo>
                  <a:lnTo>
                    <a:pt x="657051" y="828365"/>
                  </a:lnTo>
                  <a:cubicBezTo>
                    <a:pt x="657051" y="833212"/>
                    <a:pt x="653122" y="837141"/>
                    <a:pt x="648275" y="837141"/>
                  </a:cubicBezTo>
                  <a:lnTo>
                    <a:pt x="184681" y="837141"/>
                  </a:lnTo>
                  <a:cubicBezTo>
                    <a:pt x="179834" y="837141"/>
                    <a:pt x="175905" y="833212"/>
                    <a:pt x="175905" y="828365"/>
                  </a:cubicBezTo>
                  <a:lnTo>
                    <a:pt x="175905" y="793263"/>
                  </a:lnTo>
                  <a:cubicBezTo>
                    <a:pt x="175905" y="788416"/>
                    <a:pt x="179834" y="784487"/>
                    <a:pt x="184681" y="784487"/>
                  </a:cubicBezTo>
                  <a:close/>
                  <a:moveTo>
                    <a:pt x="1400317" y="546422"/>
                  </a:moveTo>
                  <a:lnTo>
                    <a:pt x="1467788" y="553517"/>
                  </a:lnTo>
                  <a:lnTo>
                    <a:pt x="1409879" y="1104185"/>
                  </a:lnTo>
                  <a:lnTo>
                    <a:pt x="1409879" y="1443518"/>
                  </a:lnTo>
                  <a:lnTo>
                    <a:pt x="1355566" y="1443518"/>
                  </a:lnTo>
                  <a:lnTo>
                    <a:pt x="1355566" y="1184992"/>
                  </a:lnTo>
                  <a:lnTo>
                    <a:pt x="996526" y="1184992"/>
                  </a:lnTo>
                  <a:lnTo>
                    <a:pt x="996526" y="1443518"/>
                  </a:lnTo>
                  <a:lnTo>
                    <a:pt x="942213" y="1443518"/>
                  </a:lnTo>
                  <a:lnTo>
                    <a:pt x="942213" y="1102813"/>
                  </a:lnTo>
                  <a:lnTo>
                    <a:pt x="944885" y="1102813"/>
                  </a:lnTo>
                  <a:lnTo>
                    <a:pt x="996526" y="1102813"/>
                  </a:lnTo>
                  <a:lnTo>
                    <a:pt x="1341806" y="1102813"/>
                  </a:lnTo>
                  <a:close/>
                  <a:moveTo>
                    <a:pt x="40413" y="312545"/>
                  </a:moveTo>
                  <a:cubicBezTo>
                    <a:pt x="45095" y="311290"/>
                    <a:pt x="49907" y="314069"/>
                    <a:pt x="51161" y="318750"/>
                  </a:cubicBezTo>
                  <a:lnTo>
                    <a:pt x="171148" y="766548"/>
                  </a:lnTo>
                  <a:cubicBezTo>
                    <a:pt x="172403" y="771230"/>
                    <a:pt x="169624" y="776042"/>
                    <a:pt x="164943" y="777296"/>
                  </a:cubicBezTo>
                  <a:lnTo>
                    <a:pt x="131037" y="786381"/>
                  </a:lnTo>
                  <a:cubicBezTo>
                    <a:pt x="126355" y="787636"/>
                    <a:pt x="121543" y="784858"/>
                    <a:pt x="120288" y="780176"/>
                  </a:cubicBezTo>
                  <a:lnTo>
                    <a:pt x="301" y="332378"/>
                  </a:lnTo>
                  <a:cubicBezTo>
                    <a:pt x="-953" y="327696"/>
                    <a:pt x="1825" y="322884"/>
                    <a:pt x="6507" y="321630"/>
                  </a:cubicBezTo>
                  <a:close/>
                  <a:moveTo>
                    <a:pt x="77070" y="184309"/>
                  </a:moveTo>
                  <a:lnTo>
                    <a:pt x="105770" y="291418"/>
                  </a:lnTo>
                  <a:lnTo>
                    <a:pt x="24896" y="292778"/>
                  </a:lnTo>
                  <a:lnTo>
                    <a:pt x="6351" y="223567"/>
                  </a:lnTo>
                  <a:close/>
                  <a:moveTo>
                    <a:pt x="1104527" y="0"/>
                  </a:moveTo>
                  <a:cubicBezTo>
                    <a:pt x="1224693" y="0"/>
                    <a:pt x="1322106" y="97413"/>
                    <a:pt x="1322106" y="217579"/>
                  </a:cubicBezTo>
                  <a:cubicBezTo>
                    <a:pt x="1322106" y="307704"/>
                    <a:pt x="1267311" y="385030"/>
                    <a:pt x="1189219" y="418060"/>
                  </a:cubicBezTo>
                  <a:lnTo>
                    <a:pt x="1156965" y="428072"/>
                  </a:lnTo>
                  <a:lnTo>
                    <a:pt x="1181287" y="432982"/>
                  </a:lnTo>
                  <a:cubicBezTo>
                    <a:pt x="1230312" y="453718"/>
                    <a:pt x="1264711" y="502261"/>
                    <a:pt x="1264711" y="558839"/>
                  </a:cubicBezTo>
                  <a:lnTo>
                    <a:pt x="1264711" y="943214"/>
                  </a:lnTo>
                  <a:cubicBezTo>
                    <a:pt x="1264711" y="1018651"/>
                    <a:pt x="1203557" y="1079805"/>
                    <a:pt x="1128120" y="1079805"/>
                  </a:cubicBezTo>
                  <a:lnTo>
                    <a:pt x="1116611" y="1077482"/>
                  </a:lnTo>
                  <a:lnTo>
                    <a:pt x="1096196" y="1081603"/>
                  </a:lnTo>
                  <a:lnTo>
                    <a:pt x="910043" y="1081603"/>
                  </a:lnTo>
                  <a:lnTo>
                    <a:pt x="910042" y="1366814"/>
                  </a:lnTo>
                  <a:cubicBezTo>
                    <a:pt x="910042" y="1405208"/>
                    <a:pt x="878917" y="1436333"/>
                    <a:pt x="840523" y="1436333"/>
                  </a:cubicBezTo>
                  <a:lnTo>
                    <a:pt x="840524" y="1436332"/>
                  </a:lnTo>
                  <a:cubicBezTo>
                    <a:pt x="802130" y="1436332"/>
                    <a:pt x="771005" y="1405207"/>
                    <a:pt x="771005" y="1366813"/>
                  </a:cubicBezTo>
                  <a:lnTo>
                    <a:pt x="771005" y="999185"/>
                  </a:lnTo>
                  <a:lnTo>
                    <a:pt x="771101" y="998709"/>
                  </a:lnTo>
                  <a:lnTo>
                    <a:pt x="771005" y="998233"/>
                  </a:lnTo>
                  <a:cubicBezTo>
                    <a:pt x="771005" y="963700"/>
                    <a:pt x="792001" y="934071"/>
                    <a:pt x="821923" y="921415"/>
                  </a:cubicBezTo>
                  <a:lnTo>
                    <a:pt x="830765" y="919630"/>
                  </a:lnTo>
                  <a:lnTo>
                    <a:pt x="811489" y="906830"/>
                  </a:lnTo>
                  <a:cubicBezTo>
                    <a:pt x="787568" y="882909"/>
                    <a:pt x="787568" y="844124"/>
                    <a:pt x="811489" y="820202"/>
                  </a:cubicBezTo>
                  <a:lnTo>
                    <a:pt x="991529" y="640163"/>
                  </a:lnTo>
                  <a:lnTo>
                    <a:pt x="991529" y="558839"/>
                  </a:lnTo>
                  <a:cubicBezTo>
                    <a:pt x="991529" y="502261"/>
                    <a:pt x="1025928" y="453718"/>
                    <a:pt x="1074953" y="432982"/>
                  </a:cubicBezTo>
                  <a:lnTo>
                    <a:pt x="1077613" y="432445"/>
                  </a:lnTo>
                  <a:lnTo>
                    <a:pt x="1060677" y="430738"/>
                  </a:lnTo>
                  <a:cubicBezTo>
                    <a:pt x="961530" y="410449"/>
                    <a:pt x="886948" y="322724"/>
                    <a:pt x="886948" y="217579"/>
                  </a:cubicBezTo>
                  <a:cubicBezTo>
                    <a:pt x="886948" y="97413"/>
                    <a:pt x="984361" y="0"/>
                    <a:pt x="110452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4488C05-3B34-4B36-8413-5F55CC7315DB}"/>
              </a:ext>
            </a:extLst>
          </p:cNvPr>
          <p:cNvGrpSpPr/>
          <p:nvPr/>
        </p:nvGrpSpPr>
        <p:grpSpPr>
          <a:xfrm>
            <a:off x="724842" y="1138686"/>
            <a:ext cx="2604176" cy="2009598"/>
            <a:chOff x="278498" y="818710"/>
            <a:chExt cx="3031037" cy="2339000"/>
          </a:xfrm>
        </p:grpSpPr>
        <p:sp>
          <p:nvSpPr>
            <p:cNvPr id="136" name="矢印: 上 135">
              <a:extLst>
                <a:ext uri="{FF2B5EF4-FFF2-40B4-BE49-F238E27FC236}">
                  <a16:creationId xmlns:a16="http://schemas.microsoft.com/office/drawing/2014/main" id="{6756B70D-B159-42D1-BFDE-618AD8509B2D}"/>
                </a:ext>
              </a:extLst>
            </p:cNvPr>
            <p:cNvSpPr/>
            <p:nvPr/>
          </p:nvSpPr>
          <p:spPr bwMode="auto">
            <a:xfrm>
              <a:off x="278498" y="818710"/>
              <a:ext cx="3031037" cy="2339000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矢印: 上 136">
              <a:extLst>
                <a:ext uri="{FF2B5EF4-FFF2-40B4-BE49-F238E27FC236}">
                  <a16:creationId xmlns:a16="http://schemas.microsoft.com/office/drawing/2014/main" id="{1D5F5150-1439-40B6-9153-8A69FECA53B4}"/>
                </a:ext>
              </a:extLst>
            </p:cNvPr>
            <p:cNvSpPr/>
            <p:nvPr/>
          </p:nvSpPr>
          <p:spPr bwMode="auto">
            <a:xfrm>
              <a:off x="583640" y="980868"/>
              <a:ext cx="2420752" cy="2066925"/>
            </a:xfrm>
            <a:prstGeom prst="upArrow">
              <a:avLst>
                <a:gd name="adj1" fmla="val 69695"/>
                <a:gd name="adj2" fmla="val 4390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33CDE87-7CB9-4B58-87B3-4B09AC465F68}"/>
                </a:ext>
              </a:extLst>
            </p:cNvPr>
            <p:cNvSpPr/>
            <p:nvPr/>
          </p:nvSpPr>
          <p:spPr bwMode="auto">
            <a:xfrm>
              <a:off x="1073033" y="1537483"/>
              <a:ext cx="1558077" cy="1422744"/>
            </a:xfrm>
            <a:custGeom>
              <a:avLst/>
              <a:gdLst>
                <a:gd name="connsiteX0" fmla="*/ 94969 w 1558077"/>
                <a:gd name="connsiteY0" fmla="*/ 843349 h 1422744"/>
                <a:gd name="connsiteX1" fmla="*/ 712159 w 1558077"/>
                <a:gd name="connsiteY1" fmla="*/ 843349 h 1422744"/>
                <a:gd name="connsiteX2" fmla="*/ 712159 w 1558077"/>
                <a:gd name="connsiteY2" fmla="*/ 912525 h 1422744"/>
                <a:gd name="connsiteX3" fmla="*/ 711780 w 1558077"/>
                <a:gd name="connsiteY3" fmla="*/ 912525 h 1422744"/>
                <a:gd name="connsiteX4" fmla="*/ 711780 w 1558077"/>
                <a:gd name="connsiteY4" fmla="*/ 1416695 h 1422744"/>
                <a:gd name="connsiteX5" fmla="*/ 666061 w 1558077"/>
                <a:gd name="connsiteY5" fmla="*/ 1416695 h 1422744"/>
                <a:gd name="connsiteX6" fmla="*/ 666061 w 1558077"/>
                <a:gd name="connsiteY6" fmla="*/ 912525 h 1422744"/>
                <a:gd name="connsiteX7" fmla="*/ 140688 w 1558077"/>
                <a:gd name="connsiteY7" fmla="*/ 912525 h 1422744"/>
                <a:gd name="connsiteX8" fmla="*/ 140688 w 1558077"/>
                <a:gd name="connsiteY8" fmla="*/ 1416695 h 1422744"/>
                <a:gd name="connsiteX9" fmla="*/ 94969 w 1558077"/>
                <a:gd name="connsiteY9" fmla="*/ 1416695 h 1422744"/>
                <a:gd name="connsiteX10" fmla="*/ 94969 w 1558077"/>
                <a:gd name="connsiteY10" fmla="*/ 912525 h 1422744"/>
                <a:gd name="connsiteX11" fmla="*/ 94969 w 1558077"/>
                <a:gd name="connsiteY11" fmla="*/ 867677 h 1422744"/>
                <a:gd name="connsiteX12" fmla="*/ 184680 w 1558077"/>
                <a:gd name="connsiteY12" fmla="*/ 763713 h 1422744"/>
                <a:gd name="connsiteX13" fmla="*/ 648274 w 1558077"/>
                <a:gd name="connsiteY13" fmla="*/ 763713 h 1422744"/>
                <a:gd name="connsiteX14" fmla="*/ 657050 w 1558077"/>
                <a:gd name="connsiteY14" fmla="*/ 772489 h 1422744"/>
                <a:gd name="connsiteX15" fmla="*/ 657050 w 1558077"/>
                <a:gd name="connsiteY15" fmla="*/ 807591 h 1422744"/>
                <a:gd name="connsiteX16" fmla="*/ 648274 w 1558077"/>
                <a:gd name="connsiteY16" fmla="*/ 816367 h 1422744"/>
                <a:gd name="connsiteX17" fmla="*/ 184680 w 1558077"/>
                <a:gd name="connsiteY17" fmla="*/ 816367 h 1422744"/>
                <a:gd name="connsiteX18" fmla="*/ 175904 w 1558077"/>
                <a:gd name="connsiteY18" fmla="*/ 807591 h 1422744"/>
                <a:gd name="connsiteX19" fmla="*/ 175904 w 1558077"/>
                <a:gd name="connsiteY19" fmla="*/ 772489 h 1422744"/>
                <a:gd name="connsiteX20" fmla="*/ 184680 w 1558077"/>
                <a:gd name="connsiteY20" fmla="*/ 763713 h 1422744"/>
                <a:gd name="connsiteX21" fmla="*/ 40412 w 1558077"/>
                <a:gd name="connsiteY21" fmla="*/ 291771 h 1422744"/>
                <a:gd name="connsiteX22" fmla="*/ 51160 w 1558077"/>
                <a:gd name="connsiteY22" fmla="*/ 297976 h 1422744"/>
                <a:gd name="connsiteX23" fmla="*/ 171147 w 1558077"/>
                <a:gd name="connsiteY23" fmla="*/ 745774 h 1422744"/>
                <a:gd name="connsiteX24" fmla="*/ 164942 w 1558077"/>
                <a:gd name="connsiteY24" fmla="*/ 756522 h 1422744"/>
                <a:gd name="connsiteX25" fmla="*/ 131036 w 1558077"/>
                <a:gd name="connsiteY25" fmla="*/ 765607 h 1422744"/>
                <a:gd name="connsiteX26" fmla="*/ 120287 w 1558077"/>
                <a:gd name="connsiteY26" fmla="*/ 759402 h 1422744"/>
                <a:gd name="connsiteX27" fmla="*/ 301 w 1558077"/>
                <a:gd name="connsiteY27" fmla="*/ 311604 h 1422744"/>
                <a:gd name="connsiteX28" fmla="*/ 6506 w 1558077"/>
                <a:gd name="connsiteY28" fmla="*/ 300856 h 1422744"/>
                <a:gd name="connsiteX29" fmla="*/ 1340498 w 1558077"/>
                <a:gd name="connsiteY29" fmla="*/ 0 h 1422744"/>
                <a:gd name="connsiteX30" fmla="*/ 1558077 w 1558077"/>
                <a:gd name="connsiteY30" fmla="*/ 217579 h 1422744"/>
                <a:gd name="connsiteX31" fmla="*/ 1340498 w 1558077"/>
                <a:gd name="connsiteY31" fmla="*/ 435158 h 1422744"/>
                <a:gd name="connsiteX32" fmla="*/ 1324687 w 1558077"/>
                <a:gd name="connsiteY32" fmla="*/ 433564 h 1422744"/>
                <a:gd name="connsiteX33" fmla="*/ 1342804 w 1558077"/>
                <a:gd name="connsiteY33" fmla="*/ 442563 h 1422744"/>
                <a:gd name="connsiteX34" fmla="*/ 1390811 w 1558077"/>
                <a:gd name="connsiteY34" fmla="*/ 585723 h 1422744"/>
                <a:gd name="connsiteX35" fmla="*/ 1321441 w 1558077"/>
                <a:gd name="connsiteY35" fmla="*/ 844616 h 1422744"/>
                <a:gd name="connsiteX36" fmla="*/ 1321441 w 1558077"/>
                <a:gd name="connsiteY36" fmla="*/ 1082039 h 1422744"/>
                <a:gd name="connsiteX37" fmla="*/ 1341805 w 1558077"/>
                <a:gd name="connsiteY37" fmla="*/ 1082039 h 1422744"/>
                <a:gd name="connsiteX38" fmla="*/ 1400317 w 1558077"/>
                <a:gd name="connsiteY38" fmla="*/ 525648 h 1422744"/>
                <a:gd name="connsiteX39" fmla="*/ 1467788 w 1558077"/>
                <a:gd name="connsiteY39" fmla="*/ 532743 h 1422744"/>
                <a:gd name="connsiteX40" fmla="*/ 1409878 w 1558077"/>
                <a:gd name="connsiteY40" fmla="*/ 1083407 h 1422744"/>
                <a:gd name="connsiteX41" fmla="*/ 1409878 w 1558077"/>
                <a:gd name="connsiteY41" fmla="*/ 1422744 h 1422744"/>
                <a:gd name="connsiteX42" fmla="*/ 1355565 w 1558077"/>
                <a:gd name="connsiteY42" fmla="*/ 1422744 h 1422744"/>
                <a:gd name="connsiteX43" fmla="*/ 1355565 w 1558077"/>
                <a:gd name="connsiteY43" fmla="*/ 1164218 h 1422744"/>
                <a:gd name="connsiteX44" fmla="*/ 996525 w 1558077"/>
                <a:gd name="connsiteY44" fmla="*/ 1164218 h 1422744"/>
                <a:gd name="connsiteX45" fmla="*/ 996525 w 1558077"/>
                <a:gd name="connsiteY45" fmla="*/ 1422744 h 1422744"/>
                <a:gd name="connsiteX46" fmla="*/ 942212 w 1558077"/>
                <a:gd name="connsiteY46" fmla="*/ 1422744 h 1422744"/>
                <a:gd name="connsiteX47" fmla="*/ 942212 w 1558077"/>
                <a:gd name="connsiteY47" fmla="*/ 1082039 h 1422744"/>
                <a:gd name="connsiteX48" fmla="*/ 944884 w 1558077"/>
                <a:gd name="connsiteY48" fmla="*/ 1082039 h 1422744"/>
                <a:gd name="connsiteX49" fmla="*/ 996525 w 1558077"/>
                <a:gd name="connsiteY49" fmla="*/ 1082039 h 1422744"/>
                <a:gd name="connsiteX50" fmla="*/ 1198931 w 1558077"/>
                <a:gd name="connsiteY50" fmla="*/ 1082039 h 1422744"/>
                <a:gd name="connsiteX51" fmla="*/ 1198931 w 1558077"/>
                <a:gd name="connsiteY51" fmla="*/ 1059954 h 1422744"/>
                <a:gd name="connsiteX52" fmla="*/ 1193145 w 1558077"/>
                <a:gd name="connsiteY52" fmla="*/ 1060829 h 1422744"/>
                <a:gd name="connsiteX53" fmla="*/ 910042 w 1558077"/>
                <a:gd name="connsiteY53" fmla="*/ 1060829 h 1422744"/>
                <a:gd name="connsiteX54" fmla="*/ 910041 w 1558077"/>
                <a:gd name="connsiteY54" fmla="*/ 1346040 h 1422744"/>
                <a:gd name="connsiteX55" fmla="*/ 840522 w 1558077"/>
                <a:gd name="connsiteY55" fmla="*/ 1415559 h 1422744"/>
                <a:gd name="connsiteX56" fmla="*/ 840523 w 1558077"/>
                <a:gd name="connsiteY56" fmla="*/ 1415558 h 1422744"/>
                <a:gd name="connsiteX57" fmla="*/ 771004 w 1558077"/>
                <a:gd name="connsiteY57" fmla="*/ 1346039 h 1422744"/>
                <a:gd name="connsiteX58" fmla="*/ 771004 w 1558077"/>
                <a:gd name="connsiteY58" fmla="*/ 978411 h 1422744"/>
                <a:gd name="connsiteX59" fmla="*/ 771100 w 1558077"/>
                <a:gd name="connsiteY59" fmla="*/ 977935 h 1422744"/>
                <a:gd name="connsiteX60" fmla="*/ 771004 w 1558077"/>
                <a:gd name="connsiteY60" fmla="*/ 977459 h 1422744"/>
                <a:gd name="connsiteX61" fmla="*/ 854374 w 1558077"/>
                <a:gd name="connsiteY61" fmla="*/ 894089 h 1422744"/>
                <a:gd name="connsiteX62" fmla="*/ 1026965 w 1558077"/>
                <a:gd name="connsiteY62" fmla="*/ 894089 h 1422744"/>
                <a:gd name="connsiteX63" fmla="*/ 1027453 w 1558077"/>
                <a:gd name="connsiteY63" fmla="*/ 886296 h 1422744"/>
                <a:gd name="connsiteX64" fmla="*/ 1126937 w 1558077"/>
                <a:gd name="connsiteY64" fmla="*/ 515018 h 1422744"/>
                <a:gd name="connsiteX65" fmla="*/ 1240092 w 1558077"/>
                <a:gd name="connsiteY65" fmla="*/ 415042 h 1422744"/>
                <a:gd name="connsiteX66" fmla="*/ 1252481 w 1558077"/>
                <a:gd name="connsiteY66" fmla="*/ 415818 h 1422744"/>
                <a:gd name="connsiteX67" fmla="*/ 1186646 w 1558077"/>
                <a:gd name="connsiteY67" fmla="*/ 371431 h 1422744"/>
                <a:gd name="connsiteX68" fmla="*/ 1122919 w 1558077"/>
                <a:gd name="connsiteY68" fmla="*/ 217579 h 1422744"/>
                <a:gd name="connsiteX69" fmla="*/ 1340498 w 1558077"/>
                <a:gd name="connsiteY69" fmla="*/ 0 h 142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558077" h="1422744">
                  <a:moveTo>
                    <a:pt x="94969" y="843349"/>
                  </a:moveTo>
                  <a:lnTo>
                    <a:pt x="712159" y="843349"/>
                  </a:lnTo>
                  <a:lnTo>
                    <a:pt x="712159" y="912525"/>
                  </a:lnTo>
                  <a:lnTo>
                    <a:pt x="711780" y="912525"/>
                  </a:lnTo>
                  <a:lnTo>
                    <a:pt x="711780" y="1416695"/>
                  </a:lnTo>
                  <a:lnTo>
                    <a:pt x="666061" y="1416695"/>
                  </a:lnTo>
                  <a:lnTo>
                    <a:pt x="666061" y="912525"/>
                  </a:lnTo>
                  <a:lnTo>
                    <a:pt x="140688" y="912525"/>
                  </a:lnTo>
                  <a:lnTo>
                    <a:pt x="140688" y="1416695"/>
                  </a:lnTo>
                  <a:lnTo>
                    <a:pt x="94969" y="1416695"/>
                  </a:lnTo>
                  <a:lnTo>
                    <a:pt x="94969" y="912525"/>
                  </a:lnTo>
                  <a:lnTo>
                    <a:pt x="94969" y="867677"/>
                  </a:lnTo>
                  <a:close/>
                  <a:moveTo>
                    <a:pt x="184680" y="763713"/>
                  </a:moveTo>
                  <a:lnTo>
                    <a:pt x="648274" y="763713"/>
                  </a:lnTo>
                  <a:cubicBezTo>
                    <a:pt x="653121" y="763713"/>
                    <a:pt x="657050" y="767642"/>
                    <a:pt x="657050" y="772489"/>
                  </a:cubicBezTo>
                  <a:lnTo>
                    <a:pt x="657050" y="807591"/>
                  </a:lnTo>
                  <a:cubicBezTo>
                    <a:pt x="657050" y="812438"/>
                    <a:pt x="653121" y="816367"/>
                    <a:pt x="648274" y="816367"/>
                  </a:cubicBezTo>
                  <a:lnTo>
                    <a:pt x="184680" y="816367"/>
                  </a:lnTo>
                  <a:cubicBezTo>
                    <a:pt x="179833" y="816367"/>
                    <a:pt x="175904" y="812438"/>
                    <a:pt x="175904" y="807591"/>
                  </a:cubicBezTo>
                  <a:lnTo>
                    <a:pt x="175904" y="772489"/>
                  </a:lnTo>
                  <a:cubicBezTo>
                    <a:pt x="175904" y="767642"/>
                    <a:pt x="179833" y="763713"/>
                    <a:pt x="184680" y="763713"/>
                  </a:cubicBezTo>
                  <a:close/>
                  <a:moveTo>
                    <a:pt x="40412" y="291771"/>
                  </a:moveTo>
                  <a:cubicBezTo>
                    <a:pt x="45094" y="290516"/>
                    <a:pt x="49906" y="293295"/>
                    <a:pt x="51160" y="297976"/>
                  </a:cubicBezTo>
                  <a:lnTo>
                    <a:pt x="171147" y="745774"/>
                  </a:lnTo>
                  <a:cubicBezTo>
                    <a:pt x="172402" y="750456"/>
                    <a:pt x="169624" y="755268"/>
                    <a:pt x="164942" y="756522"/>
                  </a:cubicBezTo>
                  <a:lnTo>
                    <a:pt x="131036" y="765607"/>
                  </a:lnTo>
                  <a:cubicBezTo>
                    <a:pt x="126354" y="766862"/>
                    <a:pt x="121542" y="764084"/>
                    <a:pt x="120287" y="759402"/>
                  </a:cubicBezTo>
                  <a:lnTo>
                    <a:pt x="301" y="311604"/>
                  </a:lnTo>
                  <a:cubicBezTo>
                    <a:pt x="-954" y="306922"/>
                    <a:pt x="1824" y="302110"/>
                    <a:pt x="6506" y="300856"/>
                  </a:cubicBezTo>
                  <a:close/>
                  <a:moveTo>
                    <a:pt x="1340498" y="0"/>
                  </a:moveTo>
                  <a:cubicBezTo>
                    <a:pt x="1460664" y="0"/>
                    <a:pt x="1558077" y="97413"/>
                    <a:pt x="1558077" y="217579"/>
                  </a:cubicBezTo>
                  <a:cubicBezTo>
                    <a:pt x="1558077" y="337745"/>
                    <a:pt x="1460664" y="435158"/>
                    <a:pt x="1340498" y="435158"/>
                  </a:cubicBezTo>
                  <a:lnTo>
                    <a:pt x="1324687" y="433564"/>
                  </a:lnTo>
                  <a:lnTo>
                    <a:pt x="1342804" y="442563"/>
                  </a:lnTo>
                  <a:cubicBezTo>
                    <a:pt x="1384791" y="475281"/>
                    <a:pt x="1405454" y="531073"/>
                    <a:pt x="1390811" y="585723"/>
                  </a:cubicBezTo>
                  <a:lnTo>
                    <a:pt x="1321441" y="844616"/>
                  </a:lnTo>
                  <a:lnTo>
                    <a:pt x="1321441" y="1082039"/>
                  </a:lnTo>
                  <a:lnTo>
                    <a:pt x="1341805" y="1082039"/>
                  </a:lnTo>
                  <a:lnTo>
                    <a:pt x="1400317" y="525648"/>
                  </a:lnTo>
                  <a:lnTo>
                    <a:pt x="1467788" y="532743"/>
                  </a:lnTo>
                  <a:lnTo>
                    <a:pt x="1409878" y="1083407"/>
                  </a:lnTo>
                  <a:lnTo>
                    <a:pt x="1409878" y="1422744"/>
                  </a:lnTo>
                  <a:lnTo>
                    <a:pt x="1355565" y="1422744"/>
                  </a:lnTo>
                  <a:lnTo>
                    <a:pt x="1355565" y="1164218"/>
                  </a:lnTo>
                  <a:lnTo>
                    <a:pt x="996525" y="1164218"/>
                  </a:lnTo>
                  <a:lnTo>
                    <a:pt x="996525" y="1422744"/>
                  </a:lnTo>
                  <a:lnTo>
                    <a:pt x="942212" y="1422744"/>
                  </a:lnTo>
                  <a:lnTo>
                    <a:pt x="942212" y="1082039"/>
                  </a:lnTo>
                  <a:lnTo>
                    <a:pt x="944884" y="1082039"/>
                  </a:lnTo>
                  <a:lnTo>
                    <a:pt x="996525" y="1082039"/>
                  </a:lnTo>
                  <a:lnTo>
                    <a:pt x="1198931" y="1082039"/>
                  </a:lnTo>
                  <a:lnTo>
                    <a:pt x="1198931" y="1059954"/>
                  </a:lnTo>
                  <a:lnTo>
                    <a:pt x="1193145" y="1060829"/>
                  </a:lnTo>
                  <a:lnTo>
                    <a:pt x="910042" y="1060829"/>
                  </a:lnTo>
                  <a:lnTo>
                    <a:pt x="910041" y="1346040"/>
                  </a:lnTo>
                  <a:cubicBezTo>
                    <a:pt x="910041" y="1384434"/>
                    <a:pt x="878916" y="1415559"/>
                    <a:pt x="840522" y="1415559"/>
                  </a:cubicBezTo>
                  <a:lnTo>
                    <a:pt x="840523" y="1415558"/>
                  </a:lnTo>
                  <a:cubicBezTo>
                    <a:pt x="802129" y="1415558"/>
                    <a:pt x="771004" y="1384433"/>
                    <a:pt x="771004" y="1346039"/>
                  </a:cubicBezTo>
                  <a:lnTo>
                    <a:pt x="771004" y="978411"/>
                  </a:lnTo>
                  <a:lnTo>
                    <a:pt x="771100" y="977935"/>
                  </a:lnTo>
                  <a:lnTo>
                    <a:pt x="771004" y="977459"/>
                  </a:lnTo>
                  <a:cubicBezTo>
                    <a:pt x="771004" y="931415"/>
                    <a:pt x="808330" y="894089"/>
                    <a:pt x="854374" y="894089"/>
                  </a:cubicBezTo>
                  <a:lnTo>
                    <a:pt x="1026965" y="894089"/>
                  </a:lnTo>
                  <a:lnTo>
                    <a:pt x="1027453" y="886296"/>
                  </a:lnTo>
                  <a:lnTo>
                    <a:pt x="1126937" y="515018"/>
                  </a:lnTo>
                  <a:cubicBezTo>
                    <a:pt x="1141580" y="460368"/>
                    <a:pt x="1187371" y="422382"/>
                    <a:pt x="1240092" y="415042"/>
                  </a:cubicBezTo>
                  <a:lnTo>
                    <a:pt x="1252481" y="415818"/>
                  </a:lnTo>
                  <a:lnTo>
                    <a:pt x="1186646" y="371431"/>
                  </a:lnTo>
                  <a:cubicBezTo>
                    <a:pt x="1147272" y="332057"/>
                    <a:pt x="1122919" y="277662"/>
                    <a:pt x="1122919" y="217579"/>
                  </a:cubicBezTo>
                  <a:cubicBezTo>
                    <a:pt x="1122919" y="97413"/>
                    <a:pt x="1220332" y="0"/>
                    <a:pt x="134049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6A1C8B1-4299-49AC-85A4-1DBDA3AFE24C}"/>
              </a:ext>
            </a:extLst>
          </p:cNvPr>
          <p:cNvGrpSpPr/>
          <p:nvPr/>
        </p:nvGrpSpPr>
        <p:grpSpPr>
          <a:xfrm>
            <a:off x="724842" y="4097137"/>
            <a:ext cx="2604176" cy="2009598"/>
            <a:chOff x="698963" y="3976368"/>
            <a:chExt cx="2604176" cy="2009598"/>
          </a:xfrm>
        </p:grpSpPr>
        <p:sp>
          <p:nvSpPr>
            <p:cNvPr id="152" name="矢印: 上 151">
              <a:extLst>
                <a:ext uri="{FF2B5EF4-FFF2-40B4-BE49-F238E27FC236}">
                  <a16:creationId xmlns:a16="http://schemas.microsoft.com/office/drawing/2014/main" id="{25D6FC89-1408-49C1-9A7D-2495C3E48392}"/>
                </a:ext>
              </a:extLst>
            </p:cNvPr>
            <p:cNvSpPr/>
            <p:nvPr/>
          </p:nvSpPr>
          <p:spPr bwMode="auto">
            <a:xfrm>
              <a:off x="698963" y="3976368"/>
              <a:ext cx="2604176" cy="2009598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C59B307-318A-474E-A332-CE278B56DFAA}"/>
                </a:ext>
              </a:extLst>
            </p:cNvPr>
            <p:cNvGrpSpPr/>
            <p:nvPr/>
          </p:nvGrpSpPr>
          <p:grpSpPr>
            <a:xfrm>
              <a:off x="961132" y="4119369"/>
              <a:ext cx="2079836" cy="1775838"/>
              <a:chOff x="583640" y="3620142"/>
              <a:chExt cx="2420752" cy="2066925"/>
            </a:xfrm>
          </p:grpSpPr>
          <p:sp>
            <p:nvSpPr>
              <p:cNvPr id="153" name="矢印: 上 152">
                <a:extLst>
                  <a:ext uri="{FF2B5EF4-FFF2-40B4-BE49-F238E27FC236}">
                    <a16:creationId xmlns:a16="http://schemas.microsoft.com/office/drawing/2014/main" id="{C077167D-6B77-4A1E-93AB-83039DE57C25}"/>
                  </a:ext>
                </a:extLst>
              </p:cNvPr>
              <p:cNvSpPr/>
              <p:nvPr/>
            </p:nvSpPr>
            <p:spPr bwMode="auto">
              <a:xfrm>
                <a:off x="583640" y="3620142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E5CD8C8A-59A8-42FA-86B8-27C88FEE185A}"/>
                  </a:ext>
                </a:extLst>
              </p:cNvPr>
              <p:cNvGrpSpPr/>
              <p:nvPr/>
            </p:nvGrpSpPr>
            <p:grpSpPr>
              <a:xfrm>
                <a:off x="1046729" y="4469606"/>
                <a:ext cx="1475132" cy="913821"/>
                <a:chOff x="1111139" y="4509506"/>
                <a:chExt cx="1346311" cy="834020"/>
              </a:xfrm>
              <a:solidFill>
                <a:schemeClr val="tx1"/>
              </a:solidFill>
            </p:grpSpPr>
            <p:sp>
              <p:nvSpPr>
                <p:cNvPr id="154" name="台形 153">
                  <a:extLst>
                    <a:ext uri="{FF2B5EF4-FFF2-40B4-BE49-F238E27FC236}">
                      <a16:creationId xmlns:a16="http://schemas.microsoft.com/office/drawing/2014/main" id="{EA4EB90E-C7F9-4588-B8F7-355FCE62F505}"/>
                    </a:ext>
                  </a:extLst>
                </p:cNvPr>
                <p:cNvSpPr/>
                <p:nvPr/>
              </p:nvSpPr>
              <p:spPr bwMode="auto">
                <a:xfrm>
                  <a:off x="1112176" y="5138866"/>
                  <a:ext cx="1345274" cy="138189"/>
                </a:xfrm>
                <a:prstGeom prst="trapezoid">
                  <a:avLst>
                    <a:gd name="adj" fmla="val 12508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>
                  <a:extLst>
                    <a:ext uri="{FF2B5EF4-FFF2-40B4-BE49-F238E27FC236}">
                      <a16:creationId xmlns:a16="http://schemas.microsoft.com/office/drawing/2014/main" id="{08C111DA-CDA0-444A-B19E-6DDD27E9F585}"/>
                    </a:ext>
                  </a:extLst>
                </p:cNvPr>
                <p:cNvSpPr/>
                <p:nvPr/>
              </p:nvSpPr>
              <p:spPr bwMode="auto">
                <a:xfrm>
                  <a:off x="1277897" y="4509506"/>
                  <a:ext cx="1019808" cy="602377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6E70DDE4-A852-41A5-8736-9D0A942F5226}"/>
                    </a:ext>
                  </a:extLst>
                </p:cNvPr>
                <p:cNvSpPr/>
                <p:nvPr/>
              </p:nvSpPr>
              <p:spPr bwMode="auto">
                <a:xfrm>
                  <a:off x="1111139" y="5277316"/>
                  <a:ext cx="1346311" cy="66210"/>
                </a:xfrm>
                <a:prstGeom prst="round2SameRect">
                  <a:avLst>
                    <a:gd name="adj1" fmla="val 0"/>
                    <a:gd name="adj2" fmla="val 406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D36E230B-1A58-4E13-8C32-43E295CF5477}"/>
                  </a:ext>
                </a:extLst>
              </p:cNvPr>
              <p:cNvGrpSpPr/>
              <p:nvPr/>
            </p:nvGrpSpPr>
            <p:grpSpPr>
              <a:xfrm>
                <a:off x="1260532" y="4500155"/>
                <a:ext cx="1055210" cy="594030"/>
                <a:chOff x="1260532" y="4500155"/>
                <a:chExt cx="1055210" cy="642956"/>
              </a:xfrm>
              <a:solidFill>
                <a:srgbClr val="00CC00"/>
              </a:solidFill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309FDD52-F98F-419F-AA88-5B29D714B83F}"/>
                    </a:ext>
                  </a:extLst>
                </p:cNvPr>
                <p:cNvGrpSpPr/>
                <p:nvPr/>
              </p:nvGrpSpPr>
              <p:grpSpPr>
                <a:xfrm>
                  <a:off x="1260532" y="4500155"/>
                  <a:ext cx="1055210" cy="323999"/>
                  <a:chOff x="1260532" y="4551562"/>
                  <a:chExt cx="909281" cy="303984"/>
                </a:xfrm>
                <a:grpFill/>
              </p:grpSpPr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26D8D1A4-30E4-4A03-BCD4-C10D2ED98B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532" y="4551562"/>
                    <a:ext cx="227083" cy="303984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9CC03D3B-D47F-42E0-BF2B-2B94BB147E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8564" y="4551562"/>
                    <a:ext cx="227083" cy="303984"/>
                  </a:xfrm>
                  <a:prstGeom prst="rec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84C90FC9-0313-4F8A-AB1C-FD13BA462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15647" y="4551562"/>
                    <a:ext cx="227083" cy="303984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正方形/長方形 169">
                    <a:extLst>
                      <a:ext uri="{FF2B5EF4-FFF2-40B4-BE49-F238E27FC236}">
                        <a16:creationId xmlns:a16="http://schemas.microsoft.com/office/drawing/2014/main" id="{345830A7-9084-493A-9542-DBAAE0FE6A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2730" y="4551562"/>
                    <a:ext cx="227083" cy="303984"/>
                  </a:xfrm>
                  <a:prstGeom prst="rect">
                    <a:avLst/>
                  </a:pr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6F638C8E-13D1-41F5-B608-FBE42BD9B048}"/>
                    </a:ext>
                  </a:extLst>
                </p:cNvPr>
                <p:cNvGrpSpPr/>
                <p:nvPr/>
              </p:nvGrpSpPr>
              <p:grpSpPr>
                <a:xfrm>
                  <a:off x="1260532" y="4819112"/>
                  <a:ext cx="1055210" cy="323999"/>
                  <a:chOff x="1260532" y="4551562"/>
                  <a:chExt cx="909281" cy="303984"/>
                </a:xfrm>
                <a:grpFill/>
              </p:grpSpPr>
              <p:sp>
                <p:nvSpPr>
                  <p:cNvPr id="174" name="正方形/長方形 173">
                    <a:extLst>
                      <a:ext uri="{FF2B5EF4-FFF2-40B4-BE49-F238E27FC236}">
                        <a16:creationId xmlns:a16="http://schemas.microsoft.com/office/drawing/2014/main" id="{86D18938-52FA-479F-B032-7FF786C203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0532" y="4551562"/>
                    <a:ext cx="227083" cy="303984"/>
                  </a:xfrm>
                  <a:prstGeom prst="rect">
                    <a:avLst/>
                  </a:prstGeom>
                  <a:solidFill>
                    <a:srgbClr val="FF99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正方形/長方形 174">
                    <a:extLst>
                      <a:ext uri="{FF2B5EF4-FFF2-40B4-BE49-F238E27FC236}">
                        <a16:creationId xmlns:a16="http://schemas.microsoft.com/office/drawing/2014/main" id="{21C12E11-A3EF-4DF1-B074-1A6CA6188E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8564" y="4551562"/>
                    <a:ext cx="227083" cy="303984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BAC67873-801A-49B6-B430-F6CF817B4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15647" y="4551562"/>
                    <a:ext cx="227083" cy="303984"/>
                  </a:xfrm>
                  <a:prstGeom prst="rect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正方形/長方形 176">
                    <a:extLst>
                      <a:ext uri="{FF2B5EF4-FFF2-40B4-BE49-F238E27FC236}">
                        <a16:creationId xmlns:a16="http://schemas.microsoft.com/office/drawing/2014/main" id="{98640E11-A6CE-46FE-B212-48A0FA947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2730" y="4551562"/>
                    <a:ext cx="227083" cy="303984"/>
                  </a:xfrm>
                  <a:prstGeom prst="rect">
                    <a:avLst/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65E3B7BC-46DB-4576-AF4C-EA051948E42E}"/>
                  </a:ext>
                </a:extLst>
              </p:cNvPr>
              <p:cNvSpPr/>
              <p:nvPr/>
            </p:nvSpPr>
            <p:spPr bwMode="auto">
              <a:xfrm>
                <a:off x="1330279" y="4539566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D991C269-94AC-4563-AAAF-820CD68DA7D5}"/>
                  </a:ext>
                </a:extLst>
              </p:cNvPr>
              <p:cNvSpPr/>
              <p:nvPr/>
            </p:nvSpPr>
            <p:spPr bwMode="auto">
              <a:xfrm>
                <a:off x="1670378" y="4299205"/>
                <a:ext cx="228869" cy="153572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CAF00930-5C6A-4677-8067-D3EBF9A96B98}"/>
                  </a:ext>
                </a:extLst>
              </p:cNvPr>
              <p:cNvSpPr/>
              <p:nvPr/>
            </p:nvSpPr>
            <p:spPr bwMode="auto">
              <a:xfrm>
                <a:off x="1733561" y="4328327"/>
                <a:ext cx="95328" cy="95328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上の 2 つの角を丸める 181">
                <a:extLst>
                  <a:ext uri="{FF2B5EF4-FFF2-40B4-BE49-F238E27FC236}">
                    <a16:creationId xmlns:a16="http://schemas.microsoft.com/office/drawing/2014/main" id="{6CC45BDA-2B16-41CF-9C72-5F91042B30CF}"/>
                  </a:ext>
                </a:extLst>
              </p:cNvPr>
              <p:cNvSpPr/>
              <p:nvPr/>
            </p:nvSpPr>
            <p:spPr bwMode="auto">
              <a:xfrm>
                <a:off x="1310526" y="4671372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60E06D5-BBA6-4AAF-BC73-95E8E72F56EC}"/>
                  </a:ext>
                </a:extLst>
              </p:cNvPr>
              <p:cNvSpPr/>
              <p:nvPr/>
            </p:nvSpPr>
            <p:spPr bwMode="auto">
              <a:xfrm>
                <a:off x="1330279" y="4834841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37808FA9-356C-4851-B398-248DF75150A5}"/>
                  </a:ext>
                </a:extLst>
              </p:cNvPr>
              <p:cNvSpPr/>
              <p:nvPr/>
            </p:nvSpPr>
            <p:spPr bwMode="auto">
              <a:xfrm>
                <a:off x="1310526" y="4966647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9E9A10D6-4AF7-499B-8E0B-984CA9242E7D}"/>
                  </a:ext>
                </a:extLst>
              </p:cNvPr>
              <p:cNvSpPr/>
              <p:nvPr/>
            </p:nvSpPr>
            <p:spPr bwMode="auto">
              <a:xfrm>
                <a:off x="1596979" y="4539566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4599C454-FCED-4104-AC38-44085BEBE368}"/>
                  </a:ext>
                </a:extLst>
              </p:cNvPr>
              <p:cNvSpPr/>
              <p:nvPr/>
            </p:nvSpPr>
            <p:spPr bwMode="auto">
              <a:xfrm>
                <a:off x="1577226" y="4671372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85C2E221-A9B6-402F-B3A6-765712ED16FF}"/>
                  </a:ext>
                </a:extLst>
              </p:cNvPr>
              <p:cNvSpPr/>
              <p:nvPr/>
            </p:nvSpPr>
            <p:spPr bwMode="auto">
              <a:xfrm>
                <a:off x="1596979" y="4834841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39181B46-B10F-4276-8FA9-FA53E32071CC}"/>
                  </a:ext>
                </a:extLst>
              </p:cNvPr>
              <p:cNvSpPr/>
              <p:nvPr/>
            </p:nvSpPr>
            <p:spPr bwMode="auto">
              <a:xfrm>
                <a:off x="1577226" y="4966647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18EDC24-B8A8-4399-ACF5-13DD1F64A6A4}"/>
                  </a:ext>
                </a:extLst>
              </p:cNvPr>
              <p:cNvSpPr/>
              <p:nvPr/>
            </p:nvSpPr>
            <p:spPr bwMode="auto">
              <a:xfrm>
                <a:off x="1861298" y="4539566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33F47D4D-BC8D-4462-BF9E-46CA159AFECD}"/>
                  </a:ext>
                </a:extLst>
              </p:cNvPr>
              <p:cNvSpPr/>
              <p:nvPr/>
            </p:nvSpPr>
            <p:spPr bwMode="auto">
              <a:xfrm>
                <a:off x="1841545" y="4671372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71626DFA-5DAF-4C9E-BCE2-075E4DB11F35}"/>
                  </a:ext>
                </a:extLst>
              </p:cNvPr>
              <p:cNvSpPr/>
              <p:nvPr/>
            </p:nvSpPr>
            <p:spPr bwMode="auto">
              <a:xfrm>
                <a:off x="1861298" y="4834841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9300235C-B2DE-49FB-A5D5-A3146E62458D}"/>
                  </a:ext>
                </a:extLst>
              </p:cNvPr>
              <p:cNvSpPr/>
              <p:nvPr/>
            </p:nvSpPr>
            <p:spPr bwMode="auto">
              <a:xfrm>
                <a:off x="1841545" y="4966647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B2D8563F-8B26-4430-A094-F05C2474C916}"/>
                  </a:ext>
                </a:extLst>
              </p:cNvPr>
              <p:cNvSpPr/>
              <p:nvPr/>
            </p:nvSpPr>
            <p:spPr bwMode="auto">
              <a:xfrm>
                <a:off x="2125617" y="4539566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8218A9CF-5C1C-49A0-8D05-7A7A7BD06102}"/>
                  </a:ext>
                </a:extLst>
              </p:cNvPr>
              <p:cNvSpPr/>
              <p:nvPr/>
            </p:nvSpPr>
            <p:spPr bwMode="auto">
              <a:xfrm>
                <a:off x="2105864" y="4671372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E0079482-BD4E-460A-8907-A32088D46A47}"/>
                  </a:ext>
                </a:extLst>
              </p:cNvPr>
              <p:cNvSpPr/>
              <p:nvPr/>
            </p:nvSpPr>
            <p:spPr bwMode="auto">
              <a:xfrm>
                <a:off x="2125617" y="4834841"/>
                <a:ext cx="121410" cy="12332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E7BC1F1E-FF30-4100-98B5-A2ABFCE89953}"/>
                  </a:ext>
                </a:extLst>
              </p:cNvPr>
              <p:cNvSpPr/>
              <p:nvPr/>
            </p:nvSpPr>
            <p:spPr bwMode="auto">
              <a:xfrm>
                <a:off x="2105864" y="4966647"/>
                <a:ext cx="160916" cy="123326"/>
              </a:xfrm>
              <a:prstGeom prst="round2SameRect">
                <a:avLst>
                  <a:gd name="adj1" fmla="val 48251"/>
                  <a:gd name="adj2" fmla="val 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F1B567-9524-410E-9C20-33E5A6856D50}"/>
              </a:ext>
            </a:extLst>
          </p:cNvPr>
          <p:cNvGrpSpPr/>
          <p:nvPr/>
        </p:nvGrpSpPr>
        <p:grpSpPr>
          <a:xfrm>
            <a:off x="3666449" y="4097137"/>
            <a:ext cx="2604176" cy="2009598"/>
            <a:chOff x="3470271" y="3457984"/>
            <a:chExt cx="3031037" cy="2339000"/>
          </a:xfrm>
        </p:grpSpPr>
        <p:sp>
          <p:nvSpPr>
            <p:cNvPr id="158" name="矢印: 上 157">
              <a:extLst>
                <a:ext uri="{FF2B5EF4-FFF2-40B4-BE49-F238E27FC236}">
                  <a16:creationId xmlns:a16="http://schemas.microsoft.com/office/drawing/2014/main" id="{87C4047C-A770-4B46-BC99-B9C05E4C7DFB}"/>
                </a:ext>
              </a:extLst>
            </p:cNvPr>
            <p:cNvSpPr/>
            <p:nvPr/>
          </p:nvSpPr>
          <p:spPr bwMode="auto">
            <a:xfrm>
              <a:off x="3470271" y="3457984"/>
              <a:ext cx="3031037" cy="2339000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矢印: 上 158">
              <a:extLst>
                <a:ext uri="{FF2B5EF4-FFF2-40B4-BE49-F238E27FC236}">
                  <a16:creationId xmlns:a16="http://schemas.microsoft.com/office/drawing/2014/main" id="{B6EFA67C-997A-4A89-90AF-03F0E40BF2E3}"/>
                </a:ext>
              </a:extLst>
            </p:cNvPr>
            <p:cNvSpPr/>
            <p:nvPr/>
          </p:nvSpPr>
          <p:spPr bwMode="auto">
            <a:xfrm>
              <a:off x="3775413" y="3620142"/>
              <a:ext cx="2420752" cy="2066925"/>
            </a:xfrm>
            <a:prstGeom prst="upArrow">
              <a:avLst>
                <a:gd name="adj1" fmla="val 69695"/>
                <a:gd name="adj2" fmla="val 4390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B1FC4BDC-42FC-451A-BC57-9564CE891023}"/>
                </a:ext>
              </a:extLst>
            </p:cNvPr>
            <p:cNvSpPr/>
            <p:nvPr/>
          </p:nvSpPr>
          <p:spPr bwMode="auto">
            <a:xfrm>
              <a:off x="4366103" y="4179913"/>
              <a:ext cx="1004912" cy="1331695"/>
            </a:xfrm>
            <a:custGeom>
              <a:avLst/>
              <a:gdLst>
                <a:gd name="connsiteX0" fmla="*/ 222670 w 1004912"/>
                <a:gd name="connsiteY0" fmla="*/ 288127 h 1331695"/>
                <a:gd name="connsiteX1" fmla="*/ 233925 w 1004912"/>
                <a:gd name="connsiteY1" fmla="*/ 296764 h 1331695"/>
                <a:gd name="connsiteX2" fmla="*/ 415635 w 1004912"/>
                <a:gd name="connsiteY2" fmla="*/ 611494 h 1331695"/>
                <a:gd name="connsiteX3" fmla="*/ 408850 w 1004912"/>
                <a:gd name="connsiteY3" fmla="*/ 636816 h 1331695"/>
                <a:gd name="connsiteX4" fmla="*/ 311640 w 1004912"/>
                <a:gd name="connsiteY4" fmla="*/ 692940 h 1331695"/>
                <a:gd name="connsiteX5" fmla="*/ 286318 w 1004912"/>
                <a:gd name="connsiteY5" fmla="*/ 686155 h 1331695"/>
                <a:gd name="connsiteX6" fmla="*/ 280054 w 1004912"/>
                <a:gd name="connsiteY6" fmla="*/ 675305 h 1331695"/>
                <a:gd name="connsiteX7" fmla="*/ 239430 w 1004912"/>
                <a:gd name="connsiteY7" fmla="*/ 839582 h 1331695"/>
                <a:gd name="connsiteX8" fmla="*/ 376284 w 1004912"/>
                <a:gd name="connsiteY8" fmla="*/ 747276 h 1331695"/>
                <a:gd name="connsiteX9" fmla="*/ 378117 w 1004912"/>
                <a:gd name="connsiteY9" fmla="*/ 746513 h 1331695"/>
                <a:gd name="connsiteX10" fmla="*/ 410304 w 1004912"/>
                <a:gd name="connsiteY10" fmla="*/ 724812 h 1331695"/>
                <a:gd name="connsiteX11" fmla="*/ 479000 w 1004912"/>
                <a:gd name="connsiteY11" fmla="*/ 710943 h 1331695"/>
                <a:gd name="connsiteX12" fmla="*/ 828426 w 1004912"/>
                <a:gd name="connsiteY12" fmla="*/ 710943 h 1331695"/>
                <a:gd name="connsiteX13" fmla="*/ 1004912 w 1004912"/>
                <a:gd name="connsiteY13" fmla="*/ 887429 h 1331695"/>
                <a:gd name="connsiteX14" fmla="*/ 1004912 w 1004912"/>
                <a:gd name="connsiteY14" fmla="*/ 1331695 h 1331695"/>
                <a:gd name="connsiteX15" fmla="*/ 302514 w 1004912"/>
                <a:gd name="connsiteY15" fmla="*/ 1331695 h 1331695"/>
                <a:gd name="connsiteX16" fmla="*/ 302514 w 1004912"/>
                <a:gd name="connsiteY16" fmla="*/ 1019757 h 1331695"/>
                <a:gd name="connsiteX17" fmla="*/ 143959 w 1004912"/>
                <a:gd name="connsiteY17" fmla="*/ 1126701 h 1331695"/>
                <a:gd name="connsiteX18" fmla="*/ 15792 w 1004912"/>
                <a:gd name="connsiteY18" fmla="*/ 1101786 h 1331695"/>
                <a:gd name="connsiteX19" fmla="*/ 1706 w 1004912"/>
                <a:gd name="connsiteY19" fmla="*/ 1032543 h 1331695"/>
                <a:gd name="connsiteX20" fmla="*/ 6463 w 1004912"/>
                <a:gd name="connsiteY20" fmla="*/ 1020775 h 1331695"/>
                <a:gd name="connsiteX21" fmla="*/ 6897 w 1004912"/>
                <a:gd name="connsiteY21" fmla="*/ 1010729 h 1331695"/>
                <a:gd name="connsiteX22" fmla="*/ 104067 w 1004912"/>
                <a:gd name="connsiteY22" fmla="*/ 617791 h 1331695"/>
                <a:gd name="connsiteX23" fmla="*/ 179227 w 1004912"/>
                <a:gd name="connsiteY23" fmla="*/ 548746 h 1331695"/>
                <a:gd name="connsiteX24" fmla="*/ 207696 w 1004912"/>
                <a:gd name="connsiteY24" fmla="*/ 549977 h 1331695"/>
                <a:gd name="connsiteX25" fmla="*/ 104609 w 1004912"/>
                <a:gd name="connsiteY25" fmla="*/ 371425 h 1331695"/>
                <a:gd name="connsiteX26" fmla="*/ 111394 w 1004912"/>
                <a:gd name="connsiteY26" fmla="*/ 346103 h 1331695"/>
                <a:gd name="connsiteX27" fmla="*/ 208603 w 1004912"/>
                <a:gd name="connsiteY27" fmla="*/ 289979 h 1331695"/>
                <a:gd name="connsiteX28" fmla="*/ 222670 w 1004912"/>
                <a:gd name="connsiteY28" fmla="*/ 288127 h 1331695"/>
                <a:gd name="connsiteX29" fmla="*/ 658481 w 1004912"/>
                <a:gd name="connsiteY29" fmla="*/ 0 h 1331695"/>
                <a:gd name="connsiteX30" fmla="*/ 977918 w 1004912"/>
                <a:gd name="connsiteY30" fmla="*/ 336983 h 1331695"/>
                <a:gd name="connsiteX31" fmla="*/ 658481 w 1004912"/>
                <a:gd name="connsiteY31" fmla="*/ 673966 h 1331695"/>
                <a:gd name="connsiteX32" fmla="*/ 339044 w 1004912"/>
                <a:gd name="connsiteY32" fmla="*/ 336983 h 1331695"/>
                <a:gd name="connsiteX33" fmla="*/ 658481 w 1004912"/>
                <a:gd name="connsiteY33" fmla="*/ 0 h 133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4912" h="1331695">
                  <a:moveTo>
                    <a:pt x="222670" y="288127"/>
                  </a:moveTo>
                  <a:cubicBezTo>
                    <a:pt x="227252" y="289355"/>
                    <a:pt x="231366" y="292331"/>
                    <a:pt x="233925" y="296764"/>
                  </a:cubicBezTo>
                  <a:lnTo>
                    <a:pt x="415635" y="611494"/>
                  </a:lnTo>
                  <a:cubicBezTo>
                    <a:pt x="420754" y="620361"/>
                    <a:pt x="417717" y="631697"/>
                    <a:pt x="408850" y="636816"/>
                  </a:cubicBezTo>
                  <a:lnTo>
                    <a:pt x="311640" y="692940"/>
                  </a:lnTo>
                  <a:cubicBezTo>
                    <a:pt x="302774" y="698059"/>
                    <a:pt x="291437" y="695022"/>
                    <a:pt x="286318" y="686155"/>
                  </a:cubicBezTo>
                  <a:lnTo>
                    <a:pt x="280054" y="675305"/>
                  </a:lnTo>
                  <a:lnTo>
                    <a:pt x="239430" y="839582"/>
                  </a:lnTo>
                  <a:lnTo>
                    <a:pt x="376284" y="747276"/>
                  </a:lnTo>
                  <a:lnTo>
                    <a:pt x="378117" y="746513"/>
                  </a:lnTo>
                  <a:lnTo>
                    <a:pt x="410304" y="724812"/>
                  </a:lnTo>
                  <a:cubicBezTo>
                    <a:pt x="431418" y="715882"/>
                    <a:pt x="454633" y="710943"/>
                    <a:pt x="479000" y="710943"/>
                  </a:cubicBezTo>
                  <a:lnTo>
                    <a:pt x="828426" y="710943"/>
                  </a:lnTo>
                  <a:cubicBezTo>
                    <a:pt x="925897" y="710943"/>
                    <a:pt x="1004912" y="789958"/>
                    <a:pt x="1004912" y="887429"/>
                  </a:cubicBezTo>
                  <a:lnTo>
                    <a:pt x="1004912" y="1331695"/>
                  </a:lnTo>
                  <a:lnTo>
                    <a:pt x="302514" y="1331695"/>
                  </a:lnTo>
                  <a:lnTo>
                    <a:pt x="302514" y="1019757"/>
                  </a:lnTo>
                  <a:lnTo>
                    <a:pt x="143959" y="1126701"/>
                  </a:lnTo>
                  <a:cubicBezTo>
                    <a:pt x="101687" y="1155213"/>
                    <a:pt x="44305" y="1144058"/>
                    <a:pt x="15792" y="1101786"/>
                  </a:cubicBezTo>
                  <a:cubicBezTo>
                    <a:pt x="1536" y="1080650"/>
                    <a:pt x="-2803" y="1055736"/>
                    <a:pt x="1706" y="1032543"/>
                  </a:cubicBezTo>
                  <a:lnTo>
                    <a:pt x="6463" y="1020775"/>
                  </a:lnTo>
                  <a:lnTo>
                    <a:pt x="6897" y="1010729"/>
                  </a:lnTo>
                  <a:lnTo>
                    <a:pt x="104067" y="617791"/>
                  </a:lnTo>
                  <a:cubicBezTo>
                    <a:pt x="113247" y="580667"/>
                    <a:pt x="143695" y="554397"/>
                    <a:pt x="179227" y="548746"/>
                  </a:cubicBezTo>
                  <a:lnTo>
                    <a:pt x="207696" y="549977"/>
                  </a:lnTo>
                  <a:lnTo>
                    <a:pt x="104609" y="371425"/>
                  </a:lnTo>
                  <a:cubicBezTo>
                    <a:pt x="99490" y="362559"/>
                    <a:pt x="102527" y="351222"/>
                    <a:pt x="111394" y="346103"/>
                  </a:cubicBezTo>
                  <a:lnTo>
                    <a:pt x="208603" y="289979"/>
                  </a:lnTo>
                  <a:cubicBezTo>
                    <a:pt x="213037" y="287420"/>
                    <a:pt x="218087" y="286899"/>
                    <a:pt x="222670" y="288127"/>
                  </a:cubicBezTo>
                  <a:close/>
                  <a:moveTo>
                    <a:pt x="658481" y="0"/>
                  </a:moveTo>
                  <a:cubicBezTo>
                    <a:pt x="834901" y="0"/>
                    <a:pt x="977918" y="150872"/>
                    <a:pt x="977918" y="336983"/>
                  </a:cubicBezTo>
                  <a:cubicBezTo>
                    <a:pt x="977918" y="523094"/>
                    <a:pt x="834901" y="673966"/>
                    <a:pt x="658481" y="673966"/>
                  </a:cubicBezTo>
                  <a:cubicBezTo>
                    <a:pt x="482061" y="673966"/>
                    <a:pt x="339044" y="523094"/>
                    <a:pt x="339044" y="336983"/>
                  </a:cubicBezTo>
                  <a:cubicBezTo>
                    <a:pt x="339044" y="150872"/>
                    <a:pt x="482061" y="0"/>
                    <a:pt x="6584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E483F882-22FF-4E4A-A2F2-758231342173}"/>
                </a:ext>
              </a:extLst>
            </p:cNvPr>
            <p:cNvSpPr/>
            <p:nvPr/>
          </p:nvSpPr>
          <p:spPr bwMode="auto">
            <a:xfrm rot="19800000">
              <a:off x="4592010" y="4490123"/>
              <a:ext cx="90752" cy="347520"/>
            </a:xfrm>
            <a:prstGeom prst="rect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AAB7544-DB94-4EF2-B3D3-8607284840E5}"/>
              </a:ext>
            </a:extLst>
          </p:cNvPr>
          <p:cNvGrpSpPr/>
          <p:nvPr/>
        </p:nvGrpSpPr>
        <p:grpSpPr>
          <a:xfrm>
            <a:off x="6660808" y="4097137"/>
            <a:ext cx="2604176" cy="2009598"/>
            <a:chOff x="6706169" y="3457984"/>
            <a:chExt cx="3031037" cy="2339000"/>
          </a:xfrm>
        </p:grpSpPr>
        <p:sp>
          <p:nvSpPr>
            <p:cNvPr id="207" name="矢印: 上 206">
              <a:extLst>
                <a:ext uri="{FF2B5EF4-FFF2-40B4-BE49-F238E27FC236}">
                  <a16:creationId xmlns:a16="http://schemas.microsoft.com/office/drawing/2014/main" id="{03A14352-5FBB-4922-9DFD-29072AA41B13}"/>
                </a:ext>
              </a:extLst>
            </p:cNvPr>
            <p:cNvSpPr/>
            <p:nvPr/>
          </p:nvSpPr>
          <p:spPr bwMode="auto">
            <a:xfrm>
              <a:off x="6706169" y="3457984"/>
              <a:ext cx="3031037" cy="2339000"/>
            </a:xfrm>
            <a:prstGeom prst="upArrow">
              <a:avLst>
                <a:gd name="adj1" fmla="val 63553"/>
                <a:gd name="adj2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矢印: 上 207">
              <a:extLst>
                <a:ext uri="{FF2B5EF4-FFF2-40B4-BE49-F238E27FC236}">
                  <a16:creationId xmlns:a16="http://schemas.microsoft.com/office/drawing/2014/main" id="{5F6ADDAD-653D-41DA-8C63-9F97D8F43D5E}"/>
                </a:ext>
              </a:extLst>
            </p:cNvPr>
            <p:cNvSpPr/>
            <p:nvPr/>
          </p:nvSpPr>
          <p:spPr bwMode="auto">
            <a:xfrm>
              <a:off x="7011311" y="3620142"/>
              <a:ext cx="2420752" cy="2066925"/>
            </a:xfrm>
            <a:prstGeom prst="upArrow">
              <a:avLst>
                <a:gd name="adj1" fmla="val 69695"/>
                <a:gd name="adj2" fmla="val 43907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20D62F31-68C5-43C4-A369-3585EB0EFB34}"/>
                </a:ext>
              </a:extLst>
            </p:cNvPr>
            <p:cNvSpPr/>
            <p:nvPr/>
          </p:nvSpPr>
          <p:spPr bwMode="auto">
            <a:xfrm>
              <a:off x="7570836" y="4224711"/>
              <a:ext cx="1301702" cy="1301702"/>
            </a:xfrm>
            <a:custGeom>
              <a:avLst/>
              <a:gdLst>
                <a:gd name="connsiteX0" fmla="*/ 525814 w 1301702"/>
                <a:gd name="connsiteY0" fmla="*/ 1111627 h 1301702"/>
                <a:gd name="connsiteX1" fmla="*/ 527718 w 1301702"/>
                <a:gd name="connsiteY1" fmla="*/ 1118073 h 1301702"/>
                <a:gd name="connsiteX2" fmla="*/ 612380 w 1301702"/>
                <a:gd name="connsiteY2" fmla="*/ 1256196 h 1301702"/>
                <a:gd name="connsiteX3" fmla="*/ 627390 w 1301702"/>
                <a:gd name="connsiteY3" fmla="*/ 1261197 h 1301702"/>
                <a:gd name="connsiteX4" fmla="*/ 650851 w 1301702"/>
                <a:gd name="connsiteY4" fmla="*/ 1263562 h 1301702"/>
                <a:gd name="connsiteX5" fmla="*/ 672027 w 1301702"/>
                <a:gd name="connsiteY5" fmla="*/ 1261428 h 1301702"/>
                <a:gd name="connsiteX6" fmla="*/ 687728 w 1301702"/>
                <a:gd name="connsiteY6" fmla="*/ 1256196 h 1301702"/>
                <a:gd name="connsiteX7" fmla="*/ 772390 w 1301702"/>
                <a:gd name="connsiteY7" fmla="*/ 1118073 h 1301702"/>
                <a:gd name="connsiteX8" fmla="*/ 774260 w 1301702"/>
                <a:gd name="connsiteY8" fmla="*/ 1111746 h 1301702"/>
                <a:gd name="connsiteX9" fmla="*/ 650851 w 1301702"/>
                <a:gd name="connsiteY9" fmla="*/ 1120727 h 1301702"/>
                <a:gd name="connsiteX10" fmla="*/ 984923 w 1301702"/>
                <a:gd name="connsiteY10" fmla="*/ 1052167 h 1301702"/>
                <a:gd name="connsiteX11" fmla="*/ 904192 w 1301702"/>
                <a:gd name="connsiteY11" fmla="*/ 1083802 h 1301702"/>
                <a:gd name="connsiteX12" fmla="*/ 806735 w 1301702"/>
                <a:gd name="connsiteY12" fmla="*/ 1105642 h 1301702"/>
                <a:gd name="connsiteX13" fmla="*/ 789925 w 1301702"/>
                <a:gd name="connsiteY13" fmla="*/ 1153080 h 1301702"/>
                <a:gd name="connsiteX14" fmla="*/ 735645 w 1301702"/>
                <a:gd name="connsiteY14" fmla="*/ 1250555 h 1301702"/>
                <a:gd name="connsiteX15" fmla="*/ 730194 w 1301702"/>
                <a:gd name="connsiteY15" fmla="*/ 1255564 h 1301702"/>
                <a:gd name="connsiteX16" fmla="*/ 751281 w 1301702"/>
                <a:gd name="connsiteY16" fmla="*/ 1253438 h 1301702"/>
                <a:gd name="connsiteX17" fmla="*/ 821893 w 1301702"/>
                <a:gd name="connsiteY17" fmla="*/ 1222492 h 1301702"/>
                <a:gd name="connsiteX18" fmla="*/ 976117 w 1301702"/>
                <a:gd name="connsiteY18" fmla="*/ 1067990 h 1301702"/>
                <a:gd name="connsiteX19" fmla="*/ 316780 w 1301702"/>
                <a:gd name="connsiteY19" fmla="*/ 1052167 h 1301702"/>
                <a:gd name="connsiteX20" fmla="*/ 325586 w 1301702"/>
                <a:gd name="connsiteY20" fmla="*/ 1067990 h 1301702"/>
                <a:gd name="connsiteX21" fmla="*/ 479810 w 1301702"/>
                <a:gd name="connsiteY21" fmla="*/ 1222492 h 1301702"/>
                <a:gd name="connsiteX22" fmla="*/ 550421 w 1301702"/>
                <a:gd name="connsiteY22" fmla="*/ 1253438 h 1301702"/>
                <a:gd name="connsiteX23" fmla="*/ 569718 w 1301702"/>
                <a:gd name="connsiteY23" fmla="*/ 1255383 h 1301702"/>
                <a:gd name="connsiteX24" fmla="*/ 564463 w 1301702"/>
                <a:gd name="connsiteY24" fmla="*/ 1250555 h 1301702"/>
                <a:gd name="connsiteX25" fmla="*/ 510184 w 1301702"/>
                <a:gd name="connsiteY25" fmla="*/ 1153080 h 1301702"/>
                <a:gd name="connsiteX26" fmla="*/ 493236 w 1301702"/>
                <a:gd name="connsiteY26" fmla="*/ 1105254 h 1301702"/>
                <a:gd name="connsiteX27" fmla="*/ 397511 w 1301702"/>
                <a:gd name="connsiteY27" fmla="*/ 1083802 h 1301702"/>
                <a:gd name="connsiteX28" fmla="*/ 1219431 w 1301702"/>
                <a:gd name="connsiteY28" fmla="*/ 875145 h 1301702"/>
                <a:gd name="connsiteX29" fmla="*/ 1190547 w 1301702"/>
                <a:gd name="connsiteY29" fmla="*/ 913563 h 1301702"/>
                <a:gd name="connsiteX30" fmla="*/ 1111072 w 1301702"/>
                <a:gd name="connsiteY30" fmla="*/ 983104 h 1301702"/>
                <a:gd name="connsiteX31" fmla="*/ 1027038 w 1301702"/>
                <a:gd name="connsiteY31" fmla="*/ 1033159 h 1301702"/>
                <a:gd name="connsiteX32" fmla="*/ 998662 w 1301702"/>
                <a:gd name="connsiteY32" fmla="*/ 1088469 h 1301702"/>
                <a:gd name="connsiteX33" fmla="*/ 913563 w 1301702"/>
                <a:gd name="connsiteY33" fmla="*/ 1190547 h 1301702"/>
                <a:gd name="connsiteX34" fmla="*/ 874263 w 1301702"/>
                <a:gd name="connsiteY34" fmla="*/ 1220094 h 1301702"/>
                <a:gd name="connsiteX35" fmla="*/ 889346 w 1301702"/>
                <a:gd name="connsiteY35" fmla="*/ 1215412 h 1301702"/>
                <a:gd name="connsiteX36" fmla="*/ 1203142 w 1301702"/>
                <a:gd name="connsiteY36" fmla="*/ 916487 h 1301702"/>
                <a:gd name="connsiteX37" fmla="*/ 82271 w 1301702"/>
                <a:gd name="connsiteY37" fmla="*/ 875145 h 1301702"/>
                <a:gd name="connsiteX38" fmla="*/ 98560 w 1301702"/>
                <a:gd name="connsiteY38" fmla="*/ 916487 h 1301702"/>
                <a:gd name="connsiteX39" fmla="*/ 412356 w 1301702"/>
                <a:gd name="connsiteY39" fmla="*/ 1215412 h 1301702"/>
                <a:gd name="connsiteX40" fmla="*/ 427439 w 1301702"/>
                <a:gd name="connsiteY40" fmla="*/ 1220094 h 1301702"/>
                <a:gd name="connsiteX41" fmla="*/ 388139 w 1301702"/>
                <a:gd name="connsiteY41" fmla="*/ 1190547 h 1301702"/>
                <a:gd name="connsiteX42" fmla="*/ 303041 w 1301702"/>
                <a:gd name="connsiteY42" fmla="*/ 1088469 h 1301702"/>
                <a:gd name="connsiteX43" fmla="*/ 274664 w 1301702"/>
                <a:gd name="connsiteY43" fmla="*/ 1033159 h 1301702"/>
                <a:gd name="connsiteX44" fmla="*/ 190630 w 1301702"/>
                <a:gd name="connsiteY44" fmla="*/ 983104 h 1301702"/>
                <a:gd name="connsiteX45" fmla="*/ 111155 w 1301702"/>
                <a:gd name="connsiteY45" fmla="*/ 913563 h 1301702"/>
                <a:gd name="connsiteX46" fmla="*/ 474249 w 1301702"/>
                <a:gd name="connsiteY46" fmla="*/ 860712 h 1301702"/>
                <a:gd name="connsiteX47" fmla="*/ 474461 w 1301702"/>
                <a:gd name="connsiteY47" fmla="*/ 863305 h 1301702"/>
                <a:gd name="connsiteX48" fmla="*/ 505805 w 1301702"/>
                <a:gd name="connsiteY48" fmla="*/ 1043892 h 1301702"/>
                <a:gd name="connsiteX49" fmla="*/ 516246 w 1301702"/>
                <a:gd name="connsiteY49" fmla="*/ 1079238 h 1301702"/>
                <a:gd name="connsiteX50" fmla="*/ 525820 w 1301702"/>
                <a:gd name="connsiteY50" fmla="*/ 1081343 h 1301702"/>
                <a:gd name="connsiteX51" fmla="*/ 650851 w 1301702"/>
                <a:gd name="connsiteY51" fmla="*/ 1090270 h 1301702"/>
                <a:gd name="connsiteX52" fmla="*/ 775882 w 1301702"/>
                <a:gd name="connsiteY52" fmla="*/ 1081343 h 1301702"/>
                <a:gd name="connsiteX53" fmla="*/ 783752 w 1301702"/>
                <a:gd name="connsiteY53" fmla="*/ 1079613 h 1301702"/>
                <a:gd name="connsiteX54" fmla="*/ 794304 w 1301702"/>
                <a:gd name="connsiteY54" fmla="*/ 1043892 h 1301702"/>
                <a:gd name="connsiteX55" fmla="*/ 825648 w 1301702"/>
                <a:gd name="connsiteY55" fmla="*/ 863305 h 1301702"/>
                <a:gd name="connsiteX56" fmla="*/ 825846 w 1301702"/>
                <a:gd name="connsiteY56" fmla="*/ 860881 h 1301702"/>
                <a:gd name="connsiteX57" fmla="*/ 782020 w 1301702"/>
                <a:gd name="connsiteY57" fmla="*/ 865477 h 1301702"/>
                <a:gd name="connsiteX58" fmla="*/ 650851 w 1301702"/>
                <a:gd name="connsiteY58" fmla="*/ 869944 h 1301702"/>
                <a:gd name="connsiteX59" fmla="*/ 519682 w 1301702"/>
                <a:gd name="connsiteY59" fmla="*/ 865477 h 1301702"/>
                <a:gd name="connsiteX60" fmla="*/ 1073677 w 1301702"/>
                <a:gd name="connsiteY60" fmla="*/ 815964 h 1301702"/>
                <a:gd name="connsiteX61" fmla="*/ 1014748 w 1301702"/>
                <a:gd name="connsiteY61" fmla="*/ 832391 h 1301702"/>
                <a:gd name="connsiteX62" fmla="*/ 904192 w 1301702"/>
                <a:gd name="connsiteY62" fmla="*/ 852664 h 1301702"/>
                <a:gd name="connsiteX63" fmla="*/ 858317 w 1301702"/>
                <a:gd name="connsiteY63" fmla="*/ 857475 h 1301702"/>
                <a:gd name="connsiteX64" fmla="*/ 848260 w 1301702"/>
                <a:gd name="connsiteY64" fmla="*/ 933022 h 1301702"/>
                <a:gd name="connsiteX65" fmla="*/ 832390 w 1301702"/>
                <a:gd name="connsiteY65" fmla="*/ 1014748 h 1301702"/>
                <a:gd name="connsiteX66" fmla="*/ 817119 w 1301702"/>
                <a:gd name="connsiteY66" fmla="*/ 1072276 h 1301702"/>
                <a:gd name="connsiteX67" fmla="*/ 892336 w 1301702"/>
                <a:gd name="connsiteY67" fmla="*/ 1055738 h 1301702"/>
                <a:gd name="connsiteX68" fmla="*/ 997719 w 1301702"/>
                <a:gd name="connsiteY68" fmla="*/ 1015224 h 1301702"/>
                <a:gd name="connsiteX69" fmla="*/ 1009224 w 1301702"/>
                <a:gd name="connsiteY69" fmla="*/ 1008501 h 1301702"/>
                <a:gd name="connsiteX70" fmla="*/ 1015224 w 1301702"/>
                <a:gd name="connsiteY70" fmla="*/ 997719 h 1301702"/>
                <a:gd name="connsiteX71" fmla="*/ 1070514 w 1301702"/>
                <a:gd name="connsiteY71" fmla="*/ 835337 h 1301702"/>
                <a:gd name="connsiteX72" fmla="*/ 228025 w 1301702"/>
                <a:gd name="connsiteY72" fmla="*/ 815964 h 1301702"/>
                <a:gd name="connsiteX73" fmla="*/ 231188 w 1301702"/>
                <a:gd name="connsiteY73" fmla="*/ 835337 h 1301702"/>
                <a:gd name="connsiteX74" fmla="*/ 286478 w 1301702"/>
                <a:gd name="connsiteY74" fmla="*/ 997719 h 1301702"/>
                <a:gd name="connsiteX75" fmla="*/ 292478 w 1301702"/>
                <a:gd name="connsiteY75" fmla="*/ 1008501 h 1301702"/>
                <a:gd name="connsiteX76" fmla="*/ 303983 w 1301702"/>
                <a:gd name="connsiteY76" fmla="*/ 1015224 h 1301702"/>
                <a:gd name="connsiteX77" fmla="*/ 409366 w 1301702"/>
                <a:gd name="connsiteY77" fmla="*/ 1055738 h 1301702"/>
                <a:gd name="connsiteX78" fmla="*/ 482890 w 1301702"/>
                <a:gd name="connsiteY78" fmla="*/ 1071904 h 1301702"/>
                <a:gd name="connsiteX79" fmla="*/ 467718 w 1301702"/>
                <a:gd name="connsiteY79" fmla="*/ 1014748 h 1301702"/>
                <a:gd name="connsiteX80" fmla="*/ 451848 w 1301702"/>
                <a:gd name="connsiteY80" fmla="*/ 933022 h 1301702"/>
                <a:gd name="connsiteX81" fmla="*/ 441769 w 1301702"/>
                <a:gd name="connsiteY81" fmla="*/ 857306 h 1301702"/>
                <a:gd name="connsiteX82" fmla="*/ 397511 w 1301702"/>
                <a:gd name="connsiteY82" fmla="*/ 852664 h 1301702"/>
                <a:gd name="connsiteX83" fmla="*/ 286954 w 1301702"/>
                <a:gd name="connsiteY83" fmla="*/ 832391 h 1301702"/>
                <a:gd name="connsiteX84" fmla="*/ 1257738 w 1301702"/>
                <a:gd name="connsiteY84" fmla="*/ 727828 h 1301702"/>
                <a:gd name="connsiteX85" fmla="*/ 1250555 w 1301702"/>
                <a:gd name="connsiteY85" fmla="*/ 735645 h 1301702"/>
                <a:gd name="connsiteX86" fmla="*/ 1111072 w 1301702"/>
                <a:gd name="connsiteY86" fmla="*/ 805540 h 1301702"/>
                <a:gd name="connsiteX87" fmla="*/ 1106873 w 1301702"/>
                <a:gd name="connsiteY87" fmla="*/ 806710 h 1301702"/>
                <a:gd name="connsiteX88" fmla="*/ 1105934 w 1301702"/>
                <a:gd name="connsiteY88" fmla="*/ 813509 h 1301702"/>
                <a:gd name="connsiteX89" fmla="*/ 1064015 w 1301702"/>
                <a:gd name="connsiteY89" fmla="*/ 961085 h 1301702"/>
                <a:gd name="connsiteX90" fmla="*/ 1052734 w 1301702"/>
                <a:gd name="connsiteY90" fmla="*/ 983074 h 1301702"/>
                <a:gd name="connsiteX91" fmla="*/ 1089536 w 1301702"/>
                <a:gd name="connsiteY91" fmla="*/ 961567 h 1301702"/>
                <a:gd name="connsiteX92" fmla="*/ 1222491 w 1301702"/>
                <a:gd name="connsiteY92" fmla="*/ 821893 h 1301702"/>
                <a:gd name="connsiteX93" fmla="*/ 1256440 w 1301702"/>
                <a:gd name="connsiteY93" fmla="*/ 744431 h 1301702"/>
                <a:gd name="connsiteX94" fmla="*/ 1256502 w 1301702"/>
                <a:gd name="connsiteY94" fmla="*/ 744161 h 1301702"/>
                <a:gd name="connsiteX95" fmla="*/ 43964 w 1301702"/>
                <a:gd name="connsiteY95" fmla="*/ 727828 h 1301702"/>
                <a:gd name="connsiteX96" fmla="*/ 45200 w 1301702"/>
                <a:gd name="connsiteY96" fmla="*/ 744161 h 1301702"/>
                <a:gd name="connsiteX97" fmla="*/ 45262 w 1301702"/>
                <a:gd name="connsiteY97" fmla="*/ 744431 h 1301702"/>
                <a:gd name="connsiteX98" fmla="*/ 79211 w 1301702"/>
                <a:gd name="connsiteY98" fmla="*/ 821893 h 1301702"/>
                <a:gd name="connsiteX99" fmla="*/ 212167 w 1301702"/>
                <a:gd name="connsiteY99" fmla="*/ 961567 h 1301702"/>
                <a:gd name="connsiteX100" fmla="*/ 248968 w 1301702"/>
                <a:gd name="connsiteY100" fmla="*/ 983074 h 1301702"/>
                <a:gd name="connsiteX101" fmla="*/ 237687 w 1301702"/>
                <a:gd name="connsiteY101" fmla="*/ 961085 h 1301702"/>
                <a:gd name="connsiteX102" fmla="*/ 195768 w 1301702"/>
                <a:gd name="connsiteY102" fmla="*/ 813509 h 1301702"/>
                <a:gd name="connsiteX103" fmla="*/ 194829 w 1301702"/>
                <a:gd name="connsiteY103" fmla="*/ 806710 h 1301702"/>
                <a:gd name="connsiteX104" fmla="*/ 190630 w 1301702"/>
                <a:gd name="connsiteY104" fmla="*/ 805540 h 1301702"/>
                <a:gd name="connsiteX105" fmla="*/ 51147 w 1301702"/>
                <a:gd name="connsiteY105" fmla="*/ 735645 h 1301702"/>
                <a:gd name="connsiteX106" fmla="*/ 190481 w 1301702"/>
                <a:gd name="connsiteY106" fmla="*/ 526469 h 1301702"/>
                <a:gd name="connsiteX107" fmla="*/ 138480 w 1301702"/>
                <a:gd name="connsiteY107" fmla="*/ 545536 h 1301702"/>
                <a:gd name="connsiteX108" fmla="*/ 45507 w 1301702"/>
                <a:gd name="connsiteY108" fmla="*/ 612380 h 1301702"/>
                <a:gd name="connsiteX109" fmla="*/ 39742 w 1301702"/>
                <a:gd name="connsiteY109" fmla="*/ 629680 h 1301702"/>
                <a:gd name="connsiteX110" fmla="*/ 38140 w 1301702"/>
                <a:gd name="connsiteY110" fmla="*/ 650851 h 1301702"/>
                <a:gd name="connsiteX111" fmla="*/ 39586 w 1301702"/>
                <a:gd name="connsiteY111" fmla="*/ 669960 h 1301702"/>
                <a:gd name="connsiteX112" fmla="*/ 45507 w 1301702"/>
                <a:gd name="connsiteY112" fmla="*/ 687728 h 1301702"/>
                <a:gd name="connsiteX113" fmla="*/ 138480 w 1301702"/>
                <a:gd name="connsiteY113" fmla="*/ 754572 h 1301702"/>
                <a:gd name="connsiteX114" fmla="*/ 190249 w 1301702"/>
                <a:gd name="connsiteY114" fmla="*/ 773555 h 1301702"/>
                <a:gd name="connsiteX115" fmla="*/ 184750 w 1301702"/>
                <a:gd name="connsiteY115" fmla="*/ 733746 h 1301702"/>
                <a:gd name="connsiteX116" fmla="*/ 180975 w 1301702"/>
                <a:gd name="connsiteY116" fmla="*/ 650851 h 1301702"/>
                <a:gd name="connsiteX117" fmla="*/ 184750 w 1301702"/>
                <a:gd name="connsiteY117" fmla="*/ 567957 h 1301702"/>
                <a:gd name="connsiteX118" fmla="*/ 1111221 w 1301702"/>
                <a:gd name="connsiteY118" fmla="*/ 526469 h 1301702"/>
                <a:gd name="connsiteX119" fmla="*/ 1116952 w 1301702"/>
                <a:gd name="connsiteY119" fmla="*/ 567957 h 1301702"/>
                <a:gd name="connsiteX120" fmla="*/ 1120727 w 1301702"/>
                <a:gd name="connsiteY120" fmla="*/ 650851 h 1301702"/>
                <a:gd name="connsiteX121" fmla="*/ 1116952 w 1301702"/>
                <a:gd name="connsiteY121" fmla="*/ 733746 h 1301702"/>
                <a:gd name="connsiteX122" fmla="*/ 1111453 w 1301702"/>
                <a:gd name="connsiteY122" fmla="*/ 773555 h 1301702"/>
                <a:gd name="connsiteX123" fmla="*/ 1163222 w 1301702"/>
                <a:gd name="connsiteY123" fmla="*/ 754572 h 1301702"/>
                <a:gd name="connsiteX124" fmla="*/ 1256196 w 1301702"/>
                <a:gd name="connsiteY124" fmla="*/ 687728 h 1301702"/>
                <a:gd name="connsiteX125" fmla="*/ 1262116 w 1301702"/>
                <a:gd name="connsiteY125" fmla="*/ 669960 h 1301702"/>
                <a:gd name="connsiteX126" fmla="*/ 1263562 w 1301702"/>
                <a:gd name="connsiteY126" fmla="*/ 650851 h 1301702"/>
                <a:gd name="connsiteX127" fmla="*/ 1261960 w 1301702"/>
                <a:gd name="connsiteY127" fmla="*/ 629680 h 1301702"/>
                <a:gd name="connsiteX128" fmla="*/ 1256196 w 1301702"/>
                <a:gd name="connsiteY128" fmla="*/ 612380 h 1301702"/>
                <a:gd name="connsiteX129" fmla="*/ 1163222 w 1301702"/>
                <a:gd name="connsiteY129" fmla="*/ 545536 h 1301702"/>
                <a:gd name="connsiteX130" fmla="*/ 439141 w 1301702"/>
                <a:gd name="connsiteY130" fmla="*/ 475103 h 1301702"/>
                <a:gd name="connsiteX131" fmla="*/ 410337 w 1301702"/>
                <a:gd name="connsiteY131" fmla="*/ 477808 h 1301702"/>
                <a:gd name="connsiteX132" fmla="*/ 305378 w 1301702"/>
                <a:gd name="connsiteY132" fmla="*/ 495043 h 1301702"/>
                <a:gd name="connsiteX133" fmla="*/ 223156 w 1301702"/>
                <a:gd name="connsiteY133" fmla="*/ 515567 h 1301702"/>
                <a:gd name="connsiteX134" fmla="*/ 216495 w 1301702"/>
                <a:gd name="connsiteY134" fmla="*/ 556372 h 1301702"/>
                <a:gd name="connsiteX135" fmla="*/ 211432 w 1301702"/>
                <a:gd name="connsiteY135" fmla="*/ 650851 h 1301702"/>
                <a:gd name="connsiteX136" fmla="*/ 216495 w 1301702"/>
                <a:gd name="connsiteY136" fmla="*/ 745331 h 1301702"/>
                <a:gd name="connsiteX137" fmla="*/ 222885 w 1301702"/>
                <a:gd name="connsiteY137" fmla="*/ 784473 h 1301702"/>
                <a:gd name="connsiteX138" fmla="*/ 305378 w 1301702"/>
                <a:gd name="connsiteY138" fmla="*/ 805065 h 1301702"/>
                <a:gd name="connsiteX139" fmla="*/ 410337 w 1301702"/>
                <a:gd name="connsiteY139" fmla="*/ 822301 h 1301702"/>
                <a:gd name="connsiteX140" fmla="*/ 439059 w 1301702"/>
                <a:gd name="connsiteY140" fmla="*/ 824998 h 1301702"/>
                <a:gd name="connsiteX141" fmla="*/ 430164 w 1301702"/>
                <a:gd name="connsiteY141" fmla="*/ 650851 h 1301702"/>
                <a:gd name="connsiteX142" fmla="*/ 860959 w 1301702"/>
                <a:gd name="connsiteY142" fmla="*/ 474952 h 1301702"/>
                <a:gd name="connsiteX143" fmla="*/ 869944 w 1301702"/>
                <a:gd name="connsiteY143" fmla="*/ 650851 h 1301702"/>
                <a:gd name="connsiteX144" fmla="*/ 861041 w 1301702"/>
                <a:gd name="connsiteY144" fmla="*/ 825149 h 1301702"/>
                <a:gd name="connsiteX145" fmla="*/ 891365 w 1301702"/>
                <a:gd name="connsiteY145" fmla="*/ 822301 h 1301702"/>
                <a:gd name="connsiteX146" fmla="*/ 996324 w 1301702"/>
                <a:gd name="connsiteY146" fmla="*/ 805065 h 1301702"/>
                <a:gd name="connsiteX147" fmla="*/ 1078817 w 1301702"/>
                <a:gd name="connsiteY147" fmla="*/ 784473 h 1301702"/>
                <a:gd name="connsiteX148" fmla="*/ 1085207 w 1301702"/>
                <a:gd name="connsiteY148" fmla="*/ 745331 h 1301702"/>
                <a:gd name="connsiteX149" fmla="*/ 1090270 w 1301702"/>
                <a:gd name="connsiteY149" fmla="*/ 650851 h 1301702"/>
                <a:gd name="connsiteX150" fmla="*/ 1085207 w 1301702"/>
                <a:gd name="connsiteY150" fmla="*/ 556372 h 1301702"/>
                <a:gd name="connsiteX151" fmla="*/ 1078546 w 1301702"/>
                <a:gd name="connsiteY151" fmla="*/ 515567 h 1301702"/>
                <a:gd name="connsiteX152" fmla="*/ 996324 w 1301702"/>
                <a:gd name="connsiteY152" fmla="*/ 495043 h 1301702"/>
                <a:gd name="connsiteX153" fmla="*/ 891365 w 1301702"/>
                <a:gd name="connsiteY153" fmla="*/ 477808 h 1301702"/>
                <a:gd name="connsiteX154" fmla="*/ 650851 w 1301702"/>
                <a:gd name="connsiteY154" fmla="*/ 463117 h 1301702"/>
                <a:gd name="connsiteX155" fmla="*/ 526323 w 1301702"/>
                <a:gd name="connsiteY155" fmla="*/ 466915 h 1301702"/>
                <a:gd name="connsiteX156" fmla="*/ 471711 w 1301702"/>
                <a:gd name="connsiteY156" fmla="*/ 472044 h 1301702"/>
                <a:gd name="connsiteX157" fmla="*/ 466037 w 1301702"/>
                <a:gd name="connsiteY157" fmla="*/ 541473 h 1301702"/>
                <a:gd name="connsiteX158" fmla="*/ 463117 w 1301702"/>
                <a:gd name="connsiteY158" fmla="*/ 650851 h 1301702"/>
                <a:gd name="connsiteX159" fmla="*/ 466037 w 1301702"/>
                <a:gd name="connsiteY159" fmla="*/ 760230 h 1301702"/>
                <a:gd name="connsiteX160" fmla="*/ 471580 w 1301702"/>
                <a:gd name="connsiteY160" fmla="*/ 828052 h 1301702"/>
                <a:gd name="connsiteX161" fmla="*/ 526323 w 1301702"/>
                <a:gd name="connsiteY161" fmla="*/ 833193 h 1301702"/>
                <a:gd name="connsiteX162" fmla="*/ 650851 w 1301702"/>
                <a:gd name="connsiteY162" fmla="*/ 836991 h 1301702"/>
                <a:gd name="connsiteX163" fmla="*/ 775379 w 1301702"/>
                <a:gd name="connsiteY163" fmla="*/ 833193 h 1301702"/>
                <a:gd name="connsiteX164" fmla="*/ 828516 w 1301702"/>
                <a:gd name="connsiteY164" fmla="*/ 828203 h 1301702"/>
                <a:gd name="connsiteX165" fmla="*/ 834071 w 1301702"/>
                <a:gd name="connsiteY165" fmla="*/ 760230 h 1301702"/>
                <a:gd name="connsiteX166" fmla="*/ 836991 w 1301702"/>
                <a:gd name="connsiteY166" fmla="*/ 650851 h 1301702"/>
                <a:gd name="connsiteX167" fmla="*/ 834071 w 1301702"/>
                <a:gd name="connsiteY167" fmla="*/ 541473 h 1301702"/>
                <a:gd name="connsiteX168" fmla="*/ 828385 w 1301702"/>
                <a:gd name="connsiteY168" fmla="*/ 471893 h 1301702"/>
                <a:gd name="connsiteX169" fmla="*/ 775379 w 1301702"/>
                <a:gd name="connsiteY169" fmla="*/ 466915 h 1301702"/>
                <a:gd name="connsiteX170" fmla="*/ 650851 w 1301702"/>
                <a:gd name="connsiteY170" fmla="*/ 463117 h 1301702"/>
                <a:gd name="connsiteX171" fmla="*/ 1052734 w 1301702"/>
                <a:gd name="connsiteY171" fmla="*/ 318629 h 1301702"/>
                <a:gd name="connsiteX172" fmla="*/ 1064015 w 1301702"/>
                <a:gd name="connsiteY172" fmla="*/ 340617 h 1301702"/>
                <a:gd name="connsiteX173" fmla="*/ 1105934 w 1301702"/>
                <a:gd name="connsiteY173" fmla="*/ 488194 h 1301702"/>
                <a:gd name="connsiteX174" fmla="*/ 1106644 w 1301702"/>
                <a:gd name="connsiteY174" fmla="*/ 493334 h 1301702"/>
                <a:gd name="connsiteX175" fmla="*/ 1111072 w 1301702"/>
                <a:gd name="connsiteY175" fmla="*/ 494569 h 1301702"/>
                <a:gd name="connsiteX176" fmla="*/ 1250555 w 1301702"/>
                <a:gd name="connsiteY176" fmla="*/ 564463 h 1301702"/>
                <a:gd name="connsiteX177" fmla="*/ 1257606 w 1301702"/>
                <a:gd name="connsiteY177" fmla="*/ 572138 h 1301702"/>
                <a:gd name="connsiteX178" fmla="*/ 1256502 w 1301702"/>
                <a:gd name="connsiteY178" fmla="*/ 557541 h 1301702"/>
                <a:gd name="connsiteX179" fmla="*/ 1256440 w 1301702"/>
                <a:gd name="connsiteY179" fmla="*/ 557271 h 1301702"/>
                <a:gd name="connsiteX180" fmla="*/ 1222491 w 1301702"/>
                <a:gd name="connsiteY180" fmla="*/ 479810 h 1301702"/>
                <a:gd name="connsiteX181" fmla="*/ 1089536 w 1301702"/>
                <a:gd name="connsiteY181" fmla="*/ 340135 h 1301702"/>
                <a:gd name="connsiteX182" fmla="*/ 248968 w 1301702"/>
                <a:gd name="connsiteY182" fmla="*/ 318629 h 1301702"/>
                <a:gd name="connsiteX183" fmla="*/ 212167 w 1301702"/>
                <a:gd name="connsiteY183" fmla="*/ 340135 h 1301702"/>
                <a:gd name="connsiteX184" fmla="*/ 79211 w 1301702"/>
                <a:gd name="connsiteY184" fmla="*/ 479810 h 1301702"/>
                <a:gd name="connsiteX185" fmla="*/ 45262 w 1301702"/>
                <a:gd name="connsiteY185" fmla="*/ 557271 h 1301702"/>
                <a:gd name="connsiteX186" fmla="*/ 45200 w 1301702"/>
                <a:gd name="connsiteY186" fmla="*/ 557541 h 1301702"/>
                <a:gd name="connsiteX187" fmla="*/ 44096 w 1301702"/>
                <a:gd name="connsiteY187" fmla="*/ 572138 h 1301702"/>
                <a:gd name="connsiteX188" fmla="*/ 51147 w 1301702"/>
                <a:gd name="connsiteY188" fmla="*/ 564463 h 1301702"/>
                <a:gd name="connsiteX189" fmla="*/ 190630 w 1301702"/>
                <a:gd name="connsiteY189" fmla="*/ 494569 h 1301702"/>
                <a:gd name="connsiteX190" fmla="*/ 195058 w 1301702"/>
                <a:gd name="connsiteY190" fmla="*/ 493334 h 1301702"/>
                <a:gd name="connsiteX191" fmla="*/ 195768 w 1301702"/>
                <a:gd name="connsiteY191" fmla="*/ 488194 h 1301702"/>
                <a:gd name="connsiteX192" fmla="*/ 237687 w 1301702"/>
                <a:gd name="connsiteY192" fmla="*/ 340617 h 1301702"/>
                <a:gd name="connsiteX193" fmla="*/ 482890 w 1301702"/>
                <a:gd name="connsiteY193" fmla="*/ 229799 h 1301702"/>
                <a:gd name="connsiteX194" fmla="*/ 409366 w 1301702"/>
                <a:gd name="connsiteY194" fmla="*/ 245964 h 1301702"/>
                <a:gd name="connsiteX195" fmla="*/ 303983 w 1301702"/>
                <a:gd name="connsiteY195" fmla="*/ 286478 h 1301702"/>
                <a:gd name="connsiteX196" fmla="*/ 292478 w 1301702"/>
                <a:gd name="connsiteY196" fmla="*/ 293201 h 1301702"/>
                <a:gd name="connsiteX197" fmla="*/ 286478 w 1301702"/>
                <a:gd name="connsiteY197" fmla="*/ 303983 h 1301702"/>
                <a:gd name="connsiteX198" fmla="*/ 231188 w 1301702"/>
                <a:gd name="connsiteY198" fmla="*/ 466365 h 1301702"/>
                <a:gd name="connsiteX199" fmla="*/ 228298 w 1301702"/>
                <a:gd name="connsiteY199" fmla="*/ 484069 h 1301702"/>
                <a:gd name="connsiteX200" fmla="*/ 286954 w 1301702"/>
                <a:gd name="connsiteY200" fmla="*/ 467718 h 1301702"/>
                <a:gd name="connsiteX201" fmla="*/ 397511 w 1301702"/>
                <a:gd name="connsiteY201" fmla="*/ 447444 h 1301702"/>
                <a:gd name="connsiteX202" fmla="*/ 441984 w 1301702"/>
                <a:gd name="connsiteY202" fmla="*/ 442780 h 1301702"/>
                <a:gd name="connsiteX203" fmla="*/ 451848 w 1301702"/>
                <a:gd name="connsiteY203" fmla="*/ 368680 h 1301702"/>
                <a:gd name="connsiteX204" fmla="*/ 467718 w 1301702"/>
                <a:gd name="connsiteY204" fmla="*/ 286954 h 1301702"/>
                <a:gd name="connsiteX205" fmla="*/ 817119 w 1301702"/>
                <a:gd name="connsiteY205" fmla="*/ 229426 h 1301702"/>
                <a:gd name="connsiteX206" fmla="*/ 832390 w 1301702"/>
                <a:gd name="connsiteY206" fmla="*/ 286954 h 1301702"/>
                <a:gd name="connsiteX207" fmla="*/ 848260 w 1301702"/>
                <a:gd name="connsiteY207" fmla="*/ 368680 h 1301702"/>
                <a:gd name="connsiteX208" fmla="*/ 858102 w 1301702"/>
                <a:gd name="connsiteY208" fmla="*/ 442611 h 1301702"/>
                <a:gd name="connsiteX209" fmla="*/ 904192 w 1301702"/>
                <a:gd name="connsiteY209" fmla="*/ 447444 h 1301702"/>
                <a:gd name="connsiteX210" fmla="*/ 1014748 w 1301702"/>
                <a:gd name="connsiteY210" fmla="*/ 467718 h 1301702"/>
                <a:gd name="connsiteX211" fmla="*/ 1073404 w 1301702"/>
                <a:gd name="connsiteY211" fmla="*/ 484069 h 1301702"/>
                <a:gd name="connsiteX212" fmla="*/ 1070514 w 1301702"/>
                <a:gd name="connsiteY212" fmla="*/ 466365 h 1301702"/>
                <a:gd name="connsiteX213" fmla="*/ 1015224 w 1301702"/>
                <a:gd name="connsiteY213" fmla="*/ 303983 h 1301702"/>
                <a:gd name="connsiteX214" fmla="*/ 1009224 w 1301702"/>
                <a:gd name="connsiteY214" fmla="*/ 293202 h 1301702"/>
                <a:gd name="connsiteX215" fmla="*/ 997719 w 1301702"/>
                <a:gd name="connsiteY215" fmla="*/ 286478 h 1301702"/>
                <a:gd name="connsiteX216" fmla="*/ 892336 w 1301702"/>
                <a:gd name="connsiteY216" fmla="*/ 245964 h 1301702"/>
                <a:gd name="connsiteX217" fmla="*/ 650851 w 1301702"/>
                <a:gd name="connsiteY217" fmla="*/ 211432 h 1301702"/>
                <a:gd name="connsiteX218" fmla="*/ 525820 w 1301702"/>
                <a:gd name="connsiteY218" fmla="*/ 220360 h 1301702"/>
                <a:gd name="connsiteX219" fmla="*/ 516246 w 1301702"/>
                <a:gd name="connsiteY219" fmla="*/ 222465 h 1301702"/>
                <a:gd name="connsiteX220" fmla="*/ 505805 w 1301702"/>
                <a:gd name="connsiteY220" fmla="*/ 257811 h 1301702"/>
                <a:gd name="connsiteX221" fmla="*/ 474461 w 1301702"/>
                <a:gd name="connsiteY221" fmla="*/ 438397 h 1301702"/>
                <a:gd name="connsiteX222" fmla="*/ 474380 w 1301702"/>
                <a:gd name="connsiteY222" fmla="*/ 439383 h 1301702"/>
                <a:gd name="connsiteX223" fmla="*/ 519682 w 1301702"/>
                <a:gd name="connsiteY223" fmla="*/ 434632 h 1301702"/>
                <a:gd name="connsiteX224" fmla="*/ 650851 w 1301702"/>
                <a:gd name="connsiteY224" fmla="*/ 430164 h 1301702"/>
                <a:gd name="connsiteX225" fmla="*/ 782020 w 1301702"/>
                <a:gd name="connsiteY225" fmla="*/ 434632 h 1301702"/>
                <a:gd name="connsiteX226" fmla="*/ 825714 w 1301702"/>
                <a:gd name="connsiteY226" fmla="*/ 439214 h 1301702"/>
                <a:gd name="connsiteX227" fmla="*/ 825648 w 1301702"/>
                <a:gd name="connsiteY227" fmla="*/ 438397 h 1301702"/>
                <a:gd name="connsiteX228" fmla="*/ 794304 w 1301702"/>
                <a:gd name="connsiteY228" fmla="*/ 257811 h 1301702"/>
                <a:gd name="connsiteX229" fmla="*/ 783752 w 1301702"/>
                <a:gd name="connsiteY229" fmla="*/ 222090 h 1301702"/>
                <a:gd name="connsiteX230" fmla="*/ 775882 w 1301702"/>
                <a:gd name="connsiteY230" fmla="*/ 220360 h 1301702"/>
                <a:gd name="connsiteX231" fmla="*/ 650851 w 1301702"/>
                <a:gd name="connsiteY231" fmla="*/ 211432 h 1301702"/>
                <a:gd name="connsiteX232" fmla="*/ 874263 w 1301702"/>
                <a:gd name="connsiteY232" fmla="*/ 81608 h 1301702"/>
                <a:gd name="connsiteX233" fmla="*/ 913563 w 1301702"/>
                <a:gd name="connsiteY233" fmla="*/ 111155 h 1301702"/>
                <a:gd name="connsiteX234" fmla="*/ 998662 w 1301702"/>
                <a:gd name="connsiteY234" fmla="*/ 213234 h 1301702"/>
                <a:gd name="connsiteX235" fmla="*/ 1027038 w 1301702"/>
                <a:gd name="connsiteY235" fmla="*/ 268544 h 1301702"/>
                <a:gd name="connsiteX236" fmla="*/ 1111072 w 1301702"/>
                <a:gd name="connsiteY236" fmla="*/ 318599 h 1301702"/>
                <a:gd name="connsiteX237" fmla="*/ 1190547 w 1301702"/>
                <a:gd name="connsiteY237" fmla="*/ 388139 h 1301702"/>
                <a:gd name="connsiteX238" fmla="*/ 1219431 w 1301702"/>
                <a:gd name="connsiteY238" fmla="*/ 426557 h 1301702"/>
                <a:gd name="connsiteX239" fmla="*/ 1203142 w 1301702"/>
                <a:gd name="connsiteY239" fmla="*/ 385216 h 1301702"/>
                <a:gd name="connsiteX240" fmla="*/ 889346 w 1301702"/>
                <a:gd name="connsiteY240" fmla="*/ 86290 h 1301702"/>
                <a:gd name="connsiteX241" fmla="*/ 427439 w 1301702"/>
                <a:gd name="connsiteY241" fmla="*/ 81608 h 1301702"/>
                <a:gd name="connsiteX242" fmla="*/ 412356 w 1301702"/>
                <a:gd name="connsiteY242" fmla="*/ 86290 h 1301702"/>
                <a:gd name="connsiteX243" fmla="*/ 98560 w 1301702"/>
                <a:gd name="connsiteY243" fmla="*/ 385216 h 1301702"/>
                <a:gd name="connsiteX244" fmla="*/ 82271 w 1301702"/>
                <a:gd name="connsiteY244" fmla="*/ 426557 h 1301702"/>
                <a:gd name="connsiteX245" fmla="*/ 111155 w 1301702"/>
                <a:gd name="connsiteY245" fmla="*/ 388139 h 1301702"/>
                <a:gd name="connsiteX246" fmla="*/ 190630 w 1301702"/>
                <a:gd name="connsiteY246" fmla="*/ 318599 h 1301702"/>
                <a:gd name="connsiteX247" fmla="*/ 274664 w 1301702"/>
                <a:gd name="connsiteY247" fmla="*/ 268544 h 1301702"/>
                <a:gd name="connsiteX248" fmla="*/ 303041 w 1301702"/>
                <a:gd name="connsiteY248" fmla="*/ 213234 h 1301702"/>
                <a:gd name="connsiteX249" fmla="*/ 388139 w 1301702"/>
                <a:gd name="connsiteY249" fmla="*/ 111155 h 1301702"/>
                <a:gd name="connsiteX250" fmla="*/ 569718 w 1301702"/>
                <a:gd name="connsiteY250" fmla="*/ 46319 h 1301702"/>
                <a:gd name="connsiteX251" fmla="*/ 550421 w 1301702"/>
                <a:gd name="connsiteY251" fmla="*/ 48264 h 1301702"/>
                <a:gd name="connsiteX252" fmla="*/ 479810 w 1301702"/>
                <a:gd name="connsiteY252" fmla="*/ 79211 h 1301702"/>
                <a:gd name="connsiteX253" fmla="*/ 325586 w 1301702"/>
                <a:gd name="connsiteY253" fmla="*/ 233712 h 1301702"/>
                <a:gd name="connsiteX254" fmla="*/ 316780 w 1301702"/>
                <a:gd name="connsiteY254" fmla="*/ 249536 h 1301702"/>
                <a:gd name="connsiteX255" fmla="*/ 397511 w 1301702"/>
                <a:gd name="connsiteY255" fmla="*/ 217901 h 1301702"/>
                <a:gd name="connsiteX256" fmla="*/ 493236 w 1301702"/>
                <a:gd name="connsiteY256" fmla="*/ 196448 h 1301702"/>
                <a:gd name="connsiteX257" fmla="*/ 510184 w 1301702"/>
                <a:gd name="connsiteY257" fmla="*/ 148623 h 1301702"/>
                <a:gd name="connsiteX258" fmla="*/ 564463 w 1301702"/>
                <a:gd name="connsiteY258" fmla="*/ 51147 h 1301702"/>
                <a:gd name="connsiteX259" fmla="*/ 730194 w 1301702"/>
                <a:gd name="connsiteY259" fmla="*/ 46139 h 1301702"/>
                <a:gd name="connsiteX260" fmla="*/ 735645 w 1301702"/>
                <a:gd name="connsiteY260" fmla="*/ 51147 h 1301702"/>
                <a:gd name="connsiteX261" fmla="*/ 789925 w 1301702"/>
                <a:gd name="connsiteY261" fmla="*/ 148623 h 1301702"/>
                <a:gd name="connsiteX262" fmla="*/ 806735 w 1301702"/>
                <a:gd name="connsiteY262" fmla="*/ 196060 h 1301702"/>
                <a:gd name="connsiteX263" fmla="*/ 904192 w 1301702"/>
                <a:gd name="connsiteY263" fmla="*/ 217901 h 1301702"/>
                <a:gd name="connsiteX264" fmla="*/ 984923 w 1301702"/>
                <a:gd name="connsiteY264" fmla="*/ 249536 h 1301702"/>
                <a:gd name="connsiteX265" fmla="*/ 976117 w 1301702"/>
                <a:gd name="connsiteY265" fmla="*/ 233712 h 1301702"/>
                <a:gd name="connsiteX266" fmla="*/ 821893 w 1301702"/>
                <a:gd name="connsiteY266" fmla="*/ 79211 h 1301702"/>
                <a:gd name="connsiteX267" fmla="*/ 751281 w 1301702"/>
                <a:gd name="connsiteY267" fmla="*/ 48264 h 1301702"/>
                <a:gd name="connsiteX268" fmla="*/ 650851 w 1301702"/>
                <a:gd name="connsiteY268" fmla="*/ 38140 h 1301702"/>
                <a:gd name="connsiteX269" fmla="*/ 627390 w 1301702"/>
                <a:gd name="connsiteY269" fmla="*/ 40505 h 1301702"/>
                <a:gd name="connsiteX270" fmla="*/ 612380 w 1301702"/>
                <a:gd name="connsiteY270" fmla="*/ 45507 h 1301702"/>
                <a:gd name="connsiteX271" fmla="*/ 527718 w 1301702"/>
                <a:gd name="connsiteY271" fmla="*/ 183629 h 1301702"/>
                <a:gd name="connsiteX272" fmla="*/ 525814 w 1301702"/>
                <a:gd name="connsiteY272" fmla="*/ 190075 h 1301702"/>
                <a:gd name="connsiteX273" fmla="*/ 650851 w 1301702"/>
                <a:gd name="connsiteY273" fmla="*/ 180975 h 1301702"/>
                <a:gd name="connsiteX274" fmla="*/ 774260 w 1301702"/>
                <a:gd name="connsiteY274" fmla="*/ 189957 h 1301702"/>
                <a:gd name="connsiteX275" fmla="*/ 772390 w 1301702"/>
                <a:gd name="connsiteY275" fmla="*/ 183629 h 1301702"/>
                <a:gd name="connsiteX276" fmla="*/ 687728 w 1301702"/>
                <a:gd name="connsiteY276" fmla="*/ 45507 h 1301702"/>
                <a:gd name="connsiteX277" fmla="*/ 672027 w 1301702"/>
                <a:gd name="connsiteY277" fmla="*/ 40275 h 1301702"/>
                <a:gd name="connsiteX278" fmla="*/ 650054 w 1301702"/>
                <a:gd name="connsiteY278" fmla="*/ 0 h 1301702"/>
                <a:gd name="connsiteX279" fmla="*/ 650256 w 1301702"/>
                <a:gd name="connsiteY279" fmla="*/ 60 h 1301702"/>
                <a:gd name="connsiteX280" fmla="*/ 650851 w 1301702"/>
                <a:gd name="connsiteY280" fmla="*/ 0 h 1301702"/>
                <a:gd name="connsiteX281" fmla="*/ 1288479 w 1301702"/>
                <a:gd name="connsiteY281" fmla="*/ 519682 h 1301702"/>
                <a:gd name="connsiteX282" fmla="*/ 1301581 w 1301702"/>
                <a:gd name="connsiteY282" fmla="*/ 649648 h 1301702"/>
                <a:gd name="connsiteX283" fmla="*/ 1301702 w 1301702"/>
                <a:gd name="connsiteY283" fmla="*/ 650054 h 1301702"/>
                <a:gd name="connsiteX284" fmla="*/ 1301642 w 1301702"/>
                <a:gd name="connsiteY284" fmla="*/ 650256 h 1301702"/>
                <a:gd name="connsiteX285" fmla="*/ 1301702 w 1301702"/>
                <a:gd name="connsiteY285" fmla="*/ 650851 h 1301702"/>
                <a:gd name="connsiteX286" fmla="*/ 650851 w 1301702"/>
                <a:gd name="connsiteY286" fmla="*/ 1301702 h 1301702"/>
                <a:gd name="connsiteX287" fmla="*/ 650256 w 1301702"/>
                <a:gd name="connsiteY287" fmla="*/ 1301642 h 1301702"/>
                <a:gd name="connsiteX288" fmla="*/ 650054 w 1301702"/>
                <a:gd name="connsiteY288" fmla="*/ 1301702 h 1301702"/>
                <a:gd name="connsiteX289" fmla="*/ 649648 w 1301702"/>
                <a:gd name="connsiteY289" fmla="*/ 1301581 h 1301702"/>
                <a:gd name="connsiteX290" fmla="*/ 519682 w 1301702"/>
                <a:gd name="connsiteY290" fmla="*/ 1288479 h 1301702"/>
                <a:gd name="connsiteX291" fmla="*/ 0 w 1301702"/>
                <a:gd name="connsiteY291" fmla="*/ 650851 h 1301702"/>
                <a:gd name="connsiteX292" fmla="*/ 55 w 1301702"/>
                <a:gd name="connsiteY292" fmla="*/ 650236 h 1301702"/>
                <a:gd name="connsiteX293" fmla="*/ 0 w 1301702"/>
                <a:gd name="connsiteY293" fmla="*/ 650054 h 1301702"/>
                <a:gd name="connsiteX294" fmla="*/ 100 w 1301702"/>
                <a:gd name="connsiteY294" fmla="*/ 649720 h 1301702"/>
                <a:gd name="connsiteX295" fmla="*/ 10166 w 1301702"/>
                <a:gd name="connsiteY295" fmla="*/ 535640 h 1301702"/>
                <a:gd name="connsiteX296" fmla="*/ 519682 w 1301702"/>
                <a:gd name="connsiteY296" fmla="*/ 13223 h 1301702"/>
                <a:gd name="connsiteX297" fmla="*/ 649648 w 1301702"/>
                <a:gd name="connsiteY297" fmla="*/ 122 h 130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</a:cxnLst>
              <a:rect l="l" t="t" r="r" b="b"/>
              <a:pathLst>
                <a:path w="1301702" h="1301702">
                  <a:moveTo>
                    <a:pt x="525814" y="1111627"/>
                  </a:moveTo>
                  <a:lnTo>
                    <a:pt x="527718" y="1118073"/>
                  </a:lnTo>
                  <a:cubicBezTo>
                    <a:pt x="551460" y="1186052"/>
                    <a:pt x="580436" y="1234590"/>
                    <a:pt x="612380" y="1256196"/>
                  </a:cubicBezTo>
                  <a:lnTo>
                    <a:pt x="627390" y="1261197"/>
                  </a:lnTo>
                  <a:lnTo>
                    <a:pt x="650851" y="1263562"/>
                  </a:lnTo>
                  <a:lnTo>
                    <a:pt x="672027" y="1261428"/>
                  </a:lnTo>
                  <a:lnTo>
                    <a:pt x="687728" y="1256196"/>
                  </a:lnTo>
                  <a:cubicBezTo>
                    <a:pt x="719672" y="1234590"/>
                    <a:pt x="748648" y="1186052"/>
                    <a:pt x="772390" y="1118073"/>
                  </a:cubicBezTo>
                  <a:lnTo>
                    <a:pt x="774260" y="1111746"/>
                  </a:lnTo>
                  <a:lnTo>
                    <a:pt x="650851" y="1120727"/>
                  </a:lnTo>
                  <a:close/>
                  <a:moveTo>
                    <a:pt x="984923" y="1052167"/>
                  </a:moveTo>
                  <a:lnTo>
                    <a:pt x="904192" y="1083802"/>
                  </a:lnTo>
                  <a:lnTo>
                    <a:pt x="806735" y="1105642"/>
                  </a:lnTo>
                  <a:lnTo>
                    <a:pt x="789925" y="1153080"/>
                  </a:lnTo>
                  <a:cubicBezTo>
                    <a:pt x="773635" y="1192872"/>
                    <a:pt x="755376" y="1225854"/>
                    <a:pt x="735645" y="1250555"/>
                  </a:cubicBezTo>
                  <a:lnTo>
                    <a:pt x="730194" y="1255564"/>
                  </a:lnTo>
                  <a:lnTo>
                    <a:pt x="751281" y="1253438"/>
                  </a:lnTo>
                  <a:lnTo>
                    <a:pt x="821893" y="1222492"/>
                  </a:lnTo>
                  <a:cubicBezTo>
                    <a:pt x="881036" y="1187174"/>
                    <a:pt x="933562" y="1134095"/>
                    <a:pt x="976117" y="1067990"/>
                  </a:cubicBezTo>
                  <a:close/>
                  <a:moveTo>
                    <a:pt x="316780" y="1052167"/>
                  </a:moveTo>
                  <a:lnTo>
                    <a:pt x="325586" y="1067990"/>
                  </a:lnTo>
                  <a:cubicBezTo>
                    <a:pt x="368141" y="1134095"/>
                    <a:pt x="420667" y="1187174"/>
                    <a:pt x="479810" y="1222492"/>
                  </a:cubicBezTo>
                  <a:lnTo>
                    <a:pt x="550421" y="1253438"/>
                  </a:lnTo>
                  <a:lnTo>
                    <a:pt x="569718" y="1255383"/>
                  </a:lnTo>
                  <a:lnTo>
                    <a:pt x="564463" y="1250555"/>
                  </a:lnTo>
                  <a:cubicBezTo>
                    <a:pt x="544733" y="1225854"/>
                    <a:pt x="526474" y="1192872"/>
                    <a:pt x="510184" y="1153080"/>
                  </a:cubicBezTo>
                  <a:lnTo>
                    <a:pt x="493236" y="1105254"/>
                  </a:lnTo>
                  <a:lnTo>
                    <a:pt x="397511" y="1083802"/>
                  </a:lnTo>
                  <a:close/>
                  <a:moveTo>
                    <a:pt x="1219431" y="875145"/>
                  </a:moveTo>
                  <a:lnTo>
                    <a:pt x="1190547" y="913563"/>
                  </a:lnTo>
                  <a:cubicBezTo>
                    <a:pt x="1167154" y="938561"/>
                    <a:pt x="1140517" y="961846"/>
                    <a:pt x="1111072" y="983104"/>
                  </a:cubicBezTo>
                  <a:lnTo>
                    <a:pt x="1027038" y="1033159"/>
                  </a:lnTo>
                  <a:lnTo>
                    <a:pt x="998662" y="1088469"/>
                  </a:lnTo>
                  <a:cubicBezTo>
                    <a:pt x="973381" y="1126996"/>
                    <a:pt x="944810" y="1161306"/>
                    <a:pt x="913563" y="1190547"/>
                  </a:cubicBezTo>
                  <a:lnTo>
                    <a:pt x="874263" y="1220094"/>
                  </a:lnTo>
                  <a:lnTo>
                    <a:pt x="889346" y="1215412"/>
                  </a:lnTo>
                  <a:cubicBezTo>
                    <a:pt x="1026790" y="1157278"/>
                    <a:pt x="1138607" y="1050418"/>
                    <a:pt x="1203142" y="916487"/>
                  </a:cubicBezTo>
                  <a:close/>
                  <a:moveTo>
                    <a:pt x="82271" y="875145"/>
                  </a:moveTo>
                  <a:lnTo>
                    <a:pt x="98560" y="916487"/>
                  </a:lnTo>
                  <a:cubicBezTo>
                    <a:pt x="163095" y="1050418"/>
                    <a:pt x="274912" y="1157278"/>
                    <a:pt x="412356" y="1215412"/>
                  </a:cubicBezTo>
                  <a:lnTo>
                    <a:pt x="427439" y="1220094"/>
                  </a:lnTo>
                  <a:lnTo>
                    <a:pt x="388139" y="1190547"/>
                  </a:lnTo>
                  <a:cubicBezTo>
                    <a:pt x="356892" y="1161306"/>
                    <a:pt x="328321" y="1126996"/>
                    <a:pt x="303041" y="1088469"/>
                  </a:cubicBezTo>
                  <a:lnTo>
                    <a:pt x="274664" y="1033159"/>
                  </a:lnTo>
                  <a:lnTo>
                    <a:pt x="190630" y="983104"/>
                  </a:lnTo>
                  <a:cubicBezTo>
                    <a:pt x="161185" y="961846"/>
                    <a:pt x="134548" y="938561"/>
                    <a:pt x="111155" y="913563"/>
                  </a:cubicBezTo>
                  <a:close/>
                  <a:moveTo>
                    <a:pt x="474249" y="860712"/>
                  </a:moveTo>
                  <a:lnTo>
                    <a:pt x="474461" y="863305"/>
                  </a:lnTo>
                  <a:cubicBezTo>
                    <a:pt x="481799" y="929552"/>
                    <a:pt x="492471" y="990487"/>
                    <a:pt x="505805" y="1043892"/>
                  </a:cubicBezTo>
                  <a:lnTo>
                    <a:pt x="516246" y="1079238"/>
                  </a:lnTo>
                  <a:lnTo>
                    <a:pt x="525820" y="1081343"/>
                  </a:lnTo>
                  <a:cubicBezTo>
                    <a:pt x="566206" y="1087196"/>
                    <a:pt x="608022" y="1090270"/>
                    <a:pt x="650851" y="1090270"/>
                  </a:cubicBezTo>
                  <a:cubicBezTo>
                    <a:pt x="693681" y="1090270"/>
                    <a:pt x="735496" y="1087196"/>
                    <a:pt x="775882" y="1081343"/>
                  </a:cubicBezTo>
                  <a:lnTo>
                    <a:pt x="783752" y="1079613"/>
                  </a:lnTo>
                  <a:lnTo>
                    <a:pt x="794304" y="1043892"/>
                  </a:lnTo>
                  <a:cubicBezTo>
                    <a:pt x="807637" y="990487"/>
                    <a:pt x="818309" y="929552"/>
                    <a:pt x="825648" y="863305"/>
                  </a:cubicBezTo>
                  <a:lnTo>
                    <a:pt x="825846" y="860881"/>
                  </a:lnTo>
                  <a:lnTo>
                    <a:pt x="782020" y="865477"/>
                  </a:lnTo>
                  <a:cubicBezTo>
                    <a:pt x="739652" y="868406"/>
                    <a:pt x="695783" y="869944"/>
                    <a:pt x="650851" y="869944"/>
                  </a:cubicBezTo>
                  <a:cubicBezTo>
                    <a:pt x="605919" y="869944"/>
                    <a:pt x="562051" y="868406"/>
                    <a:pt x="519682" y="865477"/>
                  </a:cubicBezTo>
                  <a:close/>
                  <a:moveTo>
                    <a:pt x="1073677" y="815964"/>
                  </a:moveTo>
                  <a:lnTo>
                    <a:pt x="1014748" y="832391"/>
                  </a:lnTo>
                  <a:cubicBezTo>
                    <a:pt x="980122" y="840294"/>
                    <a:pt x="943125" y="847101"/>
                    <a:pt x="904192" y="852664"/>
                  </a:cubicBezTo>
                  <a:lnTo>
                    <a:pt x="858317" y="857475"/>
                  </a:lnTo>
                  <a:lnTo>
                    <a:pt x="848260" y="933022"/>
                  </a:lnTo>
                  <a:cubicBezTo>
                    <a:pt x="843628" y="961476"/>
                    <a:pt x="838317" y="988779"/>
                    <a:pt x="832390" y="1014748"/>
                  </a:cubicBezTo>
                  <a:lnTo>
                    <a:pt x="817119" y="1072276"/>
                  </a:lnTo>
                  <a:lnTo>
                    <a:pt x="892336" y="1055738"/>
                  </a:lnTo>
                  <a:cubicBezTo>
                    <a:pt x="929448" y="1044621"/>
                    <a:pt x="964714" y="1031018"/>
                    <a:pt x="997719" y="1015224"/>
                  </a:cubicBezTo>
                  <a:lnTo>
                    <a:pt x="1009224" y="1008501"/>
                  </a:lnTo>
                  <a:lnTo>
                    <a:pt x="1015224" y="997719"/>
                  </a:lnTo>
                  <a:cubicBezTo>
                    <a:pt x="1038914" y="948212"/>
                    <a:pt x="1057676" y="893616"/>
                    <a:pt x="1070514" y="835337"/>
                  </a:cubicBezTo>
                  <a:close/>
                  <a:moveTo>
                    <a:pt x="228025" y="815964"/>
                  </a:moveTo>
                  <a:lnTo>
                    <a:pt x="231188" y="835337"/>
                  </a:lnTo>
                  <a:cubicBezTo>
                    <a:pt x="244027" y="893616"/>
                    <a:pt x="262788" y="948212"/>
                    <a:pt x="286478" y="997719"/>
                  </a:cubicBezTo>
                  <a:lnTo>
                    <a:pt x="292478" y="1008501"/>
                  </a:lnTo>
                  <a:lnTo>
                    <a:pt x="303983" y="1015224"/>
                  </a:lnTo>
                  <a:cubicBezTo>
                    <a:pt x="336988" y="1031018"/>
                    <a:pt x="372255" y="1044621"/>
                    <a:pt x="409366" y="1055738"/>
                  </a:cubicBezTo>
                  <a:lnTo>
                    <a:pt x="482890" y="1071904"/>
                  </a:lnTo>
                  <a:lnTo>
                    <a:pt x="467718" y="1014748"/>
                  </a:lnTo>
                  <a:cubicBezTo>
                    <a:pt x="461791" y="988779"/>
                    <a:pt x="456480" y="961476"/>
                    <a:pt x="451848" y="933022"/>
                  </a:cubicBezTo>
                  <a:lnTo>
                    <a:pt x="441769" y="857306"/>
                  </a:lnTo>
                  <a:lnTo>
                    <a:pt x="397511" y="852664"/>
                  </a:lnTo>
                  <a:cubicBezTo>
                    <a:pt x="358577" y="847101"/>
                    <a:pt x="321580" y="840294"/>
                    <a:pt x="286954" y="832391"/>
                  </a:cubicBezTo>
                  <a:close/>
                  <a:moveTo>
                    <a:pt x="1257738" y="727828"/>
                  </a:moveTo>
                  <a:lnTo>
                    <a:pt x="1250555" y="735645"/>
                  </a:lnTo>
                  <a:cubicBezTo>
                    <a:pt x="1217620" y="761953"/>
                    <a:pt x="1169963" y="785644"/>
                    <a:pt x="1111072" y="805540"/>
                  </a:cubicBezTo>
                  <a:lnTo>
                    <a:pt x="1106873" y="806710"/>
                  </a:lnTo>
                  <a:lnTo>
                    <a:pt x="1105934" y="813509"/>
                  </a:lnTo>
                  <a:cubicBezTo>
                    <a:pt x="1096277" y="865499"/>
                    <a:pt x="1082099" y="914975"/>
                    <a:pt x="1064015" y="961085"/>
                  </a:cubicBezTo>
                  <a:lnTo>
                    <a:pt x="1052734" y="983074"/>
                  </a:lnTo>
                  <a:lnTo>
                    <a:pt x="1089536" y="961567"/>
                  </a:lnTo>
                  <a:cubicBezTo>
                    <a:pt x="1145670" y="921808"/>
                    <a:pt x="1191098" y="874464"/>
                    <a:pt x="1222491" y="821893"/>
                  </a:cubicBezTo>
                  <a:lnTo>
                    <a:pt x="1256440" y="744431"/>
                  </a:lnTo>
                  <a:lnTo>
                    <a:pt x="1256502" y="744161"/>
                  </a:lnTo>
                  <a:close/>
                  <a:moveTo>
                    <a:pt x="43964" y="727828"/>
                  </a:moveTo>
                  <a:lnTo>
                    <a:pt x="45200" y="744161"/>
                  </a:lnTo>
                  <a:lnTo>
                    <a:pt x="45262" y="744431"/>
                  </a:lnTo>
                  <a:lnTo>
                    <a:pt x="79211" y="821893"/>
                  </a:lnTo>
                  <a:cubicBezTo>
                    <a:pt x="110605" y="874464"/>
                    <a:pt x="156032" y="921808"/>
                    <a:pt x="212167" y="961567"/>
                  </a:cubicBezTo>
                  <a:lnTo>
                    <a:pt x="248968" y="983074"/>
                  </a:lnTo>
                  <a:lnTo>
                    <a:pt x="237687" y="961085"/>
                  </a:lnTo>
                  <a:cubicBezTo>
                    <a:pt x="219603" y="914975"/>
                    <a:pt x="205425" y="865499"/>
                    <a:pt x="195768" y="813509"/>
                  </a:cubicBezTo>
                  <a:lnTo>
                    <a:pt x="194829" y="806710"/>
                  </a:lnTo>
                  <a:lnTo>
                    <a:pt x="190630" y="805540"/>
                  </a:lnTo>
                  <a:cubicBezTo>
                    <a:pt x="131740" y="785644"/>
                    <a:pt x="84082" y="761953"/>
                    <a:pt x="51147" y="735645"/>
                  </a:cubicBezTo>
                  <a:close/>
                  <a:moveTo>
                    <a:pt x="190481" y="526469"/>
                  </a:moveTo>
                  <a:lnTo>
                    <a:pt x="138480" y="545536"/>
                  </a:lnTo>
                  <a:cubicBezTo>
                    <a:pt x="94064" y="565426"/>
                    <a:pt x="61969" y="588042"/>
                    <a:pt x="45507" y="612380"/>
                  </a:cubicBezTo>
                  <a:lnTo>
                    <a:pt x="39742" y="629680"/>
                  </a:lnTo>
                  <a:lnTo>
                    <a:pt x="38140" y="650851"/>
                  </a:lnTo>
                  <a:lnTo>
                    <a:pt x="39586" y="669960"/>
                  </a:lnTo>
                  <a:lnTo>
                    <a:pt x="45507" y="687728"/>
                  </a:lnTo>
                  <a:cubicBezTo>
                    <a:pt x="61969" y="712067"/>
                    <a:pt x="94064" y="734682"/>
                    <a:pt x="138480" y="754572"/>
                  </a:cubicBezTo>
                  <a:lnTo>
                    <a:pt x="190249" y="773555"/>
                  </a:lnTo>
                  <a:lnTo>
                    <a:pt x="184750" y="733746"/>
                  </a:lnTo>
                  <a:cubicBezTo>
                    <a:pt x="182259" y="706601"/>
                    <a:pt x="180975" y="678934"/>
                    <a:pt x="180975" y="650851"/>
                  </a:cubicBezTo>
                  <a:cubicBezTo>
                    <a:pt x="180975" y="622769"/>
                    <a:pt x="182259" y="595102"/>
                    <a:pt x="184750" y="567957"/>
                  </a:cubicBezTo>
                  <a:close/>
                  <a:moveTo>
                    <a:pt x="1111221" y="526469"/>
                  </a:moveTo>
                  <a:lnTo>
                    <a:pt x="1116952" y="567957"/>
                  </a:lnTo>
                  <a:cubicBezTo>
                    <a:pt x="1119443" y="595102"/>
                    <a:pt x="1120727" y="622769"/>
                    <a:pt x="1120727" y="650851"/>
                  </a:cubicBezTo>
                  <a:cubicBezTo>
                    <a:pt x="1120727" y="678934"/>
                    <a:pt x="1119443" y="706601"/>
                    <a:pt x="1116952" y="733746"/>
                  </a:cubicBezTo>
                  <a:lnTo>
                    <a:pt x="1111453" y="773555"/>
                  </a:lnTo>
                  <a:lnTo>
                    <a:pt x="1163222" y="754572"/>
                  </a:lnTo>
                  <a:cubicBezTo>
                    <a:pt x="1207638" y="734682"/>
                    <a:pt x="1239734" y="712067"/>
                    <a:pt x="1256196" y="687728"/>
                  </a:cubicBezTo>
                  <a:lnTo>
                    <a:pt x="1262116" y="669960"/>
                  </a:lnTo>
                  <a:lnTo>
                    <a:pt x="1263562" y="650851"/>
                  </a:lnTo>
                  <a:lnTo>
                    <a:pt x="1261960" y="629680"/>
                  </a:lnTo>
                  <a:lnTo>
                    <a:pt x="1256196" y="612380"/>
                  </a:lnTo>
                  <a:cubicBezTo>
                    <a:pt x="1239734" y="588042"/>
                    <a:pt x="1207638" y="565426"/>
                    <a:pt x="1163222" y="545536"/>
                  </a:cubicBezTo>
                  <a:close/>
                  <a:moveTo>
                    <a:pt x="439141" y="475103"/>
                  </a:moveTo>
                  <a:lnTo>
                    <a:pt x="410337" y="477808"/>
                  </a:lnTo>
                  <a:cubicBezTo>
                    <a:pt x="373375" y="482538"/>
                    <a:pt x="338251" y="488324"/>
                    <a:pt x="305378" y="495043"/>
                  </a:cubicBezTo>
                  <a:lnTo>
                    <a:pt x="223156" y="515567"/>
                  </a:lnTo>
                  <a:lnTo>
                    <a:pt x="216495" y="556372"/>
                  </a:lnTo>
                  <a:cubicBezTo>
                    <a:pt x="213161" y="587178"/>
                    <a:pt x="211432" y="618729"/>
                    <a:pt x="211432" y="650851"/>
                  </a:cubicBezTo>
                  <a:cubicBezTo>
                    <a:pt x="211432" y="682973"/>
                    <a:pt x="213161" y="714525"/>
                    <a:pt x="216495" y="745331"/>
                  </a:cubicBezTo>
                  <a:lnTo>
                    <a:pt x="222885" y="784473"/>
                  </a:lnTo>
                  <a:lnTo>
                    <a:pt x="305378" y="805065"/>
                  </a:lnTo>
                  <a:cubicBezTo>
                    <a:pt x="338251" y="811784"/>
                    <a:pt x="373375" y="817571"/>
                    <a:pt x="410337" y="822301"/>
                  </a:cubicBezTo>
                  <a:lnTo>
                    <a:pt x="439059" y="824998"/>
                  </a:lnTo>
                  <a:lnTo>
                    <a:pt x="430164" y="650851"/>
                  </a:lnTo>
                  <a:close/>
                  <a:moveTo>
                    <a:pt x="860959" y="474952"/>
                  </a:moveTo>
                  <a:lnTo>
                    <a:pt x="869944" y="650851"/>
                  </a:lnTo>
                  <a:lnTo>
                    <a:pt x="861041" y="825149"/>
                  </a:lnTo>
                  <a:lnTo>
                    <a:pt x="891365" y="822301"/>
                  </a:lnTo>
                  <a:cubicBezTo>
                    <a:pt x="928327" y="817571"/>
                    <a:pt x="963451" y="811784"/>
                    <a:pt x="996324" y="805065"/>
                  </a:cubicBezTo>
                  <a:lnTo>
                    <a:pt x="1078817" y="784473"/>
                  </a:lnTo>
                  <a:lnTo>
                    <a:pt x="1085207" y="745331"/>
                  </a:lnTo>
                  <a:cubicBezTo>
                    <a:pt x="1088541" y="714525"/>
                    <a:pt x="1090270" y="682973"/>
                    <a:pt x="1090270" y="650851"/>
                  </a:cubicBezTo>
                  <a:cubicBezTo>
                    <a:pt x="1090270" y="618729"/>
                    <a:pt x="1088541" y="587178"/>
                    <a:pt x="1085207" y="556372"/>
                  </a:cubicBezTo>
                  <a:lnTo>
                    <a:pt x="1078546" y="515567"/>
                  </a:lnTo>
                  <a:lnTo>
                    <a:pt x="996324" y="495043"/>
                  </a:lnTo>
                  <a:cubicBezTo>
                    <a:pt x="963451" y="488324"/>
                    <a:pt x="928327" y="482538"/>
                    <a:pt x="891365" y="477808"/>
                  </a:cubicBezTo>
                  <a:close/>
                  <a:moveTo>
                    <a:pt x="650851" y="463117"/>
                  </a:moveTo>
                  <a:cubicBezTo>
                    <a:pt x="608194" y="463117"/>
                    <a:pt x="566547" y="464425"/>
                    <a:pt x="526323" y="466915"/>
                  </a:cubicBezTo>
                  <a:lnTo>
                    <a:pt x="471711" y="472044"/>
                  </a:lnTo>
                  <a:lnTo>
                    <a:pt x="466037" y="541473"/>
                  </a:lnTo>
                  <a:cubicBezTo>
                    <a:pt x="464119" y="576974"/>
                    <a:pt x="463117" y="613526"/>
                    <a:pt x="463117" y="650851"/>
                  </a:cubicBezTo>
                  <a:cubicBezTo>
                    <a:pt x="463117" y="688176"/>
                    <a:pt x="464119" y="724728"/>
                    <a:pt x="466037" y="760230"/>
                  </a:cubicBezTo>
                  <a:lnTo>
                    <a:pt x="471580" y="828052"/>
                  </a:lnTo>
                  <a:lnTo>
                    <a:pt x="526323" y="833193"/>
                  </a:lnTo>
                  <a:cubicBezTo>
                    <a:pt x="566547" y="835684"/>
                    <a:pt x="608194" y="836991"/>
                    <a:pt x="650851" y="836991"/>
                  </a:cubicBezTo>
                  <a:cubicBezTo>
                    <a:pt x="693508" y="836991"/>
                    <a:pt x="735156" y="835684"/>
                    <a:pt x="775379" y="833193"/>
                  </a:cubicBezTo>
                  <a:lnTo>
                    <a:pt x="828516" y="828203"/>
                  </a:lnTo>
                  <a:lnTo>
                    <a:pt x="834071" y="760230"/>
                  </a:lnTo>
                  <a:cubicBezTo>
                    <a:pt x="835990" y="724728"/>
                    <a:pt x="836991" y="688176"/>
                    <a:pt x="836991" y="650851"/>
                  </a:cubicBezTo>
                  <a:cubicBezTo>
                    <a:pt x="836991" y="613526"/>
                    <a:pt x="835990" y="576974"/>
                    <a:pt x="834071" y="541473"/>
                  </a:cubicBezTo>
                  <a:lnTo>
                    <a:pt x="828385" y="471893"/>
                  </a:lnTo>
                  <a:lnTo>
                    <a:pt x="775379" y="466915"/>
                  </a:lnTo>
                  <a:cubicBezTo>
                    <a:pt x="735156" y="464425"/>
                    <a:pt x="693508" y="463117"/>
                    <a:pt x="650851" y="463117"/>
                  </a:cubicBezTo>
                  <a:close/>
                  <a:moveTo>
                    <a:pt x="1052734" y="318629"/>
                  </a:moveTo>
                  <a:lnTo>
                    <a:pt x="1064015" y="340617"/>
                  </a:lnTo>
                  <a:cubicBezTo>
                    <a:pt x="1082099" y="386728"/>
                    <a:pt x="1096277" y="436204"/>
                    <a:pt x="1105934" y="488194"/>
                  </a:cubicBezTo>
                  <a:lnTo>
                    <a:pt x="1106644" y="493334"/>
                  </a:lnTo>
                  <a:lnTo>
                    <a:pt x="1111072" y="494569"/>
                  </a:lnTo>
                  <a:cubicBezTo>
                    <a:pt x="1169963" y="514465"/>
                    <a:pt x="1217620" y="538156"/>
                    <a:pt x="1250555" y="564463"/>
                  </a:cubicBezTo>
                  <a:lnTo>
                    <a:pt x="1257606" y="572138"/>
                  </a:lnTo>
                  <a:lnTo>
                    <a:pt x="1256502" y="557541"/>
                  </a:lnTo>
                  <a:lnTo>
                    <a:pt x="1256440" y="557271"/>
                  </a:lnTo>
                  <a:lnTo>
                    <a:pt x="1222491" y="479810"/>
                  </a:lnTo>
                  <a:cubicBezTo>
                    <a:pt x="1191098" y="427238"/>
                    <a:pt x="1145670" y="379895"/>
                    <a:pt x="1089536" y="340135"/>
                  </a:cubicBezTo>
                  <a:close/>
                  <a:moveTo>
                    <a:pt x="248968" y="318629"/>
                  </a:moveTo>
                  <a:lnTo>
                    <a:pt x="212167" y="340135"/>
                  </a:lnTo>
                  <a:cubicBezTo>
                    <a:pt x="156032" y="379895"/>
                    <a:pt x="110605" y="427238"/>
                    <a:pt x="79211" y="479810"/>
                  </a:cubicBezTo>
                  <a:lnTo>
                    <a:pt x="45262" y="557271"/>
                  </a:lnTo>
                  <a:lnTo>
                    <a:pt x="45200" y="557541"/>
                  </a:lnTo>
                  <a:lnTo>
                    <a:pt x="44096" y="572138"/>
                  </a:lnTo>
                  <a:lnTo>
                    <a:pt x="51147" y="564463"/>
                  </a:lnTo>
                  <a:cubicBezTo>
                    <a:pt x="84082" y="538156"/>
                    <a:pt x="131740" y="514465"/>
                    <a:pt x="190630" y="494569"/>
                  </a:cubicBezTo>
                  <a:lnTo>
                    <a:pt x="195058" y="493334"/>
                  </a:lnTo>
                  <a:lnTo>
                    <a:pt x="195768" y="488194"/>
                  </a:lnTo>
                  <a:cubicBezTo>
                    <a:pt x="205425" y="436204"/>
                    <a:pt x="219603" y="386728"/>
                    <a:pt x="237687" y="340617"/>
                  </a:cubicBezTo>
                  <a:close/>
                  <a:moveTo>
                    <a:pt x="482890" y="229799"/>
                  </a:moveTo>
                  <a:lnTo>
                    <a:pt x="409366" y="245964"/>
                  </a:lnTo>
                  <a:cubicBezTo>
                    <a:pt x="372255" y="257082"/>
                    <a:pt x="336988" y="270685"/>
                    <a:pt x="303983" y="286478"/>
                  </a:cubicBezTo>
                  <a:lnTo>
                    <a:pt x="292478" y="293201"/>
                  </a:lnTo>
                  <a:lnTo>
                    <a:pt x="286478" y="303983"/>
                  </a:lnTo>
                  <a:cubicBezTo>
                    <a:pt x="262788" y="353491"/>
                    <a:pt x="244027" y="408086"/>
                    <a:pt x="231188" y="466365"/>
                  </a:cubicBezTo>
                  <a:lnTo>
                    <a:pt x="228298" y="484069"/>
                  </a:lnTo>
                  <a:lnTo>
                    <a:pt x="286954" y="467718"/>
                  </a:lnTo>
                  <a:cubicBezTo>
                    <a:pt x="321580" y="459815"/>
                    <a:pt x="358577" y="453008"/>
                    <a:pt x="397511" y="447444"/>
                  </a:cubicBezTo>
                  <a:lnTo>
                    <a:pt x="441984" y="442780"/>
                  </a:lnTo>
                  <a:lnTo>
                    <a:pt x="451848" y="368680"/>
                  </a:lnTo>
                  <a:cubicBezTo>
                    <a:pt x="456480" y="340227"/>
                    <a:pt x="461791" y="312923"/>
                    <a:pt x="467718" y="286954"/>
                  </a:cubicBezTo>
                  <a:close/>
                  <a:moveTo>
                    <a:pt x="817119" y="229426"/>
                  </a:moveTo>
                  <a:lnTo>
                    <a:pt x="832390" y="286954"/>
                  </a:lnTo>
                  <a:cubicBezTo>
                    <a:pt x="838317" y="312923"/>
                    <a:pt x="843628" y="340227"/>
                    <a:pt x="848260" y="368680"/>
                  </a:cubicBezTo>
                  <a:lnTo>
                    <a:pt x="858102" y="442611"/>
                  </a:lnTo>
                  <a:lnTo>
                    <a:pt x="904192" y="447444"/>
                  </a:lnTo>
                  <a:cubicBezTo>
                    <a:pt x="943125" y="453008"/>
                    <a:pt x="980122" y="459815"/>
                    <a:pt x="1014748" y="467718"/>
                  </a:cubicBezTo>
                  <a:lnTo>
                    <a:pt x="1073404" y="484069"/>
                  </a:lnTo>
                  <a:lnTo>
                    <a:pt x="1070514" y="466365"/>
                  </a:lnTo>
                  <a:cubicBezTo>
                    <a:pt x="1057676" y="408086"/>
                    <a:pt x="1038914" y="353491"/>
                    <a:pt x="1015224" y="303983"/>
                  </a:cubicBezTo>
                  <a:lnTo>
                    <a:pt x="1009224" y="293202"/>
                  </a:lnTo>
                  <a:lnTo>
                    <a:pt x="997719" y="286478"/>
                  </a:lnTo>
                  <a:cubicBezTo>
                    <a:pt x="964714" y="270685"/>
                    <a:pt x="929448" y="257082"/>
                    <a:pt x="892336" y="245964"/>
                  </a:cubicBezTo>
                  <a:close/>
                  <a:moveTo>
                    <a:pt x="650851" y="211432"/>
                  </a:moveTo>
                  <a:cubicBezTo>
                    <a:pt x="608022" y="211432"/>
                    <a:pt x="566206" y="214506"/>
                    <a:pt x="525820" y="220360"/>
                  </a:cubicBezTo>
                  <a:lnTo>
                    <a:pt x="516246" y="222465"/>
                  </a:lnTo>
                  <a:lnTo>
                    <a:pt x="505805" y="257811"/>
                  </a:lnTo>
                  <a:cubicBezTo>
                    <a:pt x="492471" y="311215"/>
                    <a:pt x="481799" y="372151"/>
                    <a:pt x="474461" y="438397"/>
                  </a:cubicBezTo>
                  <a:lnTo>
                    <a:pt x="474380" y="439383"/>
                  </a:lnTo>
                  <a:lnTo>
                    <a:pt x="519682" y="434632"/>
                  </a:lnTo>
                  <a:cubicBezTo>
                    <a:pt x="562051" y="431703"/>
                    <a:pt x="605919" y="430164"/>
                    <a:pt x="650851" y="430164"/>
                  </a:cubicBezTo>
                  <a:cubicBezTo>
                    <a:pt x="695783" y="430164"/>
                    <a:pt x="739652" y="431703"/>
                    <a:pt x="782020" y="434632"/>
                  </a:cubicBezTo>
                  <a:lnTo>
                    <a:pt x="825714" y="439214"/>
                  </a:lnTo>
                  <a:lnTo>
                    <a:pt x="825648" y="438397"/>
                  </a:lnTo>
                  <a:cubicBezTo>
                    <a:pt x="818309" y="372151"/>
                    <a:pt x="807637" y="311215"/>
                    <a:pt x="794304" y="257811"/>
                  </a:cubicBezTo>
                  <a:lnTo>
                    <a:pt x="783752" y="222090"/>
                  </a:lnTo>
                  <a:lnTo>
                    <a:pt x="775882" y="220360"/>
                  </a:lnTo>
                  <a:cubicBezTo>
                    <a:pt x="735496" y="214506"/>
                    <a:pt x="693681" y="211432"/>
                    <a:pt x="650851" y="211432"/>
                  </a:cubicBezTo>
                  <a:close/>
                  <a:moveTo>
                    <a:pt x="874263" y="81608"/>
                  </a:moveTo>
                  <a:lnTo>
                    <a:pt x="913563" y="111155"/>
                  </a:lnTo>
                  <a:cubicBezTo>
                    <a:pt x="944810" y="140396"/>
                    <a:pt x="973381" y="174706"/>
                    <a:pt x="998662" y="213234"/>
                  </a:cubicBezTo>
                  <a:lnTo>
                    <a:pt x="1027038" y="268544"/>
                  </a:lnTo>
                  <a:lnTo>
                    <a:pt x="1111072" y="318599"/>
                  </a:lnTo>
                  <a:cubicBezTo>
                    <a:pt x="1140517" y="339857"/>
                    <a:pt x="1167154" y="363142"/>
                    <a:pt x="1190547" y="388139"/>
                  </a:cubicBezTo>
                  <a:lnTo>
                    <a:pt x="1219431" y="426557"/>
                  </a:lnTo>
                  <a:lnTo>
                    <a:pt x="1203142" y="385216"/>
                  </a:lnTo>
                  <a:cubicBezTo>
                    <a:pt x="1138607" y="251285"/>
                    <a:pt x="1026790" y="144424"/>
                    <a:pt x="889346" y="86290"/>
                  </a:cubicBezTo>
                  <a:close/>
                  <a:moveTo>
                    <a:pt x="427439" y="81608"/>
                  </a:moveTo>
                  <a:lnTo>
                    <a:pt x="412356" y="86290"/>
                  </a:lnTo>
                  <a:cubicBezTo>
                    <a:pt x="274912" y="144424"/>
                    <a:pt x="163095" y="251285"/>
                    <a:pt x="98560" y="385216"/>
                  </a:cubicBezTo>
                  <a:lnTo>
                    <a:pt x="82271" y="426557"/>
                  </a:lnTo>
                  <a:lnTo>
                    <a:pt x="111155" y="388139"/>
                  </a:lnTo>
                  <a:cubicBezTo>
                    <a:pt x="134548" y="363142"/>
                    <a:pt x="161185" y="339857"/>
                    <a:pt x="190630" y="318599"/>
                  </a:cubicBezTo>
                  <a:lnTo>
                    <a:pt x="274664" y="268544"/>
                  </a:lnTo>
                  <a:lnTo>
                    <a:pt x="303041" y="213234"/>
                  </a:lnTo>
                  <a:cubicBezTo>
                    <a:pt x="328321" y="174706"/>
                    <a:pt x="356892" y="140396"/>
                    <a:pt x="388139" y="111155"/>
                  </a:cubicBezTo>
                  <a:close/>
                  <a:moveTo>
                    <a:pt x="569718" y="46319"/>
                  </a:moveTo>
                  <a:lnTo>
                    <a:pt x="550421" y="48264"/>
                  </a:lnTo>
                  <a:lnTo>
                    <a:pt x="479810" y="79211"/>
                  </a:lnTo>
                  <a:cubicBezTo>
                    <a:pt x="420667" y="114529"/>
                    <a:pt x="368141" y="167608"/>
                    <a:pt x="325586" y="233712"/>
                  </a:cubicBezTo>
                  <a:lnTo>
                    <a:pt x="316780" y="249536"/>
                  </a:lnTo>
                  <a:lnTo>
                    <a:pt x="397511" y="217901"/>
                  </a:lnTo>
                  <a:lnTo>
                    <a:pt x="493236" y="196448"/>
                  </a:lnTo>
                  <a:lnTo>
                    <a:pt x="510184" y="148623"/>
                  </a:lnTo>
                  <a:cubicBezTo>
                    <a:pt x="526474" y="108831"/>
                    <a:pt x="544733" y="75848"/>
                    <a:pt x="564463" y="51147"/>
                  </a:cubicBezTo>
                  <a:close/>
                  <a:moveTo>
                    <a:pt x="730194" y="46139"/>
                  </a:moveTo>
                  <a:lnTo>
                    <a:pt x="735645" y="51147"/>
                  </a:lnTo>
                  <a:cubicBezTo>
                    <a:pt x="755376" y="75848"/>
                    <a:pt x="773635" y="108831"/>
                    <a:pt x="789925" y="148623"/>
                  </a:cubicBezTo>
                  <a:lnTo>
                    <a:pt x="806735" y="196060"/>
                  </a:lnTo>
                  <a:lnTo>
                    <a:pt x="904192" y="217901"/>
                  </a:lnTo>
                  <a:lnTo>
                    <a:pt x="984923" y="249536"/>
                  </a:lnTo>
                  <a:lnTo>
                    <a:pt x="976117" y="233712"/>
                  </a:lnTo>
                  <a:cubicBezTo>
                    <a:pt x="933562" y="167608"/>
                    <a:pt x="881036" y="114529"/>
                    <a:pt x="821893" y="79211"/>
                  </a:cubicBezTo>
                  <a:lnTo>
                    <a:pt x="751281" y="48264"/>
                  </a:lnTo>
                  <a:close/>
                  <a:moveTo>
                    <a:pt x="650851" y="38140"/>
                  </a:moveTo>
                  <a:lnTo>
                    <a:pt x="627390" y="40505"/>
                  </a:lnTo>
                  <a:lnTo>
                    <a:pt x="612380" y="45507"/>
                  </a:lnTo>
                  <a:cubicBezTo>
                    <a:pt x="580436" y="67113"/>
                    <a:pt x="551460" y="115651"/>
                    <a:pt x="527718" y="183629"/>
                  </a:cubicBezTo>
                  <a:lnTo>
                    <a:pt x="525814" y="190075"/>
                  </a:lnTo>
                  <a:lnTo>
                    <a:pt x="650851" y="180975"/>
                  </a:lnTo>
                  <a:lnTo>
                    <a:pt x="774260" y="189957"/>
                  </a:lnTo>
                  <a:lnTo>
                    <a:pt x="772390" y="183629"/>
                  </a:lnTo>
                  <a:cubicBezTo>
                    <a:pt x="748648" y="115651"/>
                    <a:pt x="719672" y="67113"/>
                    <a:pt x="687728" y="45507"/>
                  </a:cubicBezTo>
                  <a:lnTo>
                    <a:pt x="672027" y="40275"/>
                  </a:lnTo>
                  <a:close/>
                  <a:moveTo>
                    <a:pt x="650054" y="0"/>
                  </a:moveTo>
                  <a:lnTo>
                    <a:pt x="650256" y="60"/>
                  </a:lnTo>
                  <a:lnTo>
                    <a:pt x="650851" y="0"/>
                  </a:lnTo>
                  <a:cubicBezTo>
                    <a:pt x="965374" y="0"/>
                    <a:pt x="1227790" y="223100"/>
                    <a:pt x="1288479" y="519682"/>
                  </a:cubicBezTo>
                  <a:lnTo>
                    <a:pt x="1301581" y="649648"/>
                  </a:lnTo>
                  <a:lnTo>
                    <a:pt x="1301702" y="650054"/>
                  </a:lnTo>
                  <a:lnTo>
                    <a:pt x="1301642" y="650256"/>
                  </a:lnTo>
                  <a:lnTo>
                    <a:pt x="1301702" y="650851"/>
                  </a:lnTo>
                  <a:cubicBezTo>
                    <a:pt x="1301702" y="1010306"/>
                    <a:pt x="1010306" y="1301702"/>
                    <a:pt x="650851" y="1301702"/>
                  </a:cubicBezTo>
                  <a:lnTo>
                    <a:pt x="650256" y="1301642"/>
                  </a:lnTo>
                  <a:lnTo>
                    <a:pt x="650054" y="1301702"/>
                  </a:lnTo>
                  <a:lnTo>
                    <a:pt x="649648" y="1301581"/>
                  </a:lnTo>
                  <a:lnTo>
                    <a:pt x="519682" y="1288479"/>
                  </a:lnTo>
                  <a:cubicBezTo>
                    <a:pt x="223100" y="1227790"/>
                    <a:pt x="0" y="965374"/>
                    <a:pt x="0" y="650851"/>
                  </a:cubicBezTo>
                  <a:lnTo>
                    <a:pt x="55" y="650236"/>
                  </a:lnTo>
                  <a:lnTo>
                    <a:pt x="0" y="650054"/>
                  </a:lnTo>
                  <a:lnTo>
                    <a:pt x="100" y="649720"/>
                  </a:lnTo>
                  <a:lnTo>
                    <a:pt x="10166" y="535640"/>
                  </a:lnTo>
                  <a:cubicBezTo>
                    <a:pt x="56923" y="273876"/>
                    <a:pt x="260173" y="66327"/>
                    <a:pt x="519682" y="13223"/>
                  </a:cubicBezTo>
                  <a:lnTo>
                    <a:pt x="649648" y="122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D9F932E1-F8EB-481E-A0BF-0564B64A2451}"/>
                </a:ext>
              </a:extLst>
            </p:cNvPr>
            <p:cNvSpPr/>
            <p:nvPr/>
          </p:nvSpPr>
          <p:spPr bwMode="auto">
            <a:xfrm>
              <a:off x="7431042" y="4026438"/>
              <a:ext cx="1569788" cy="1580444"/>
            </a:xfrm>
            <a:custGeom>
              <a:avLst/>
              <a:gdLst>
                <a:gd name="connsiteX0" fmla="*/ 557920 w 1569788"/>
                <a:gd name="connsiteY0" fmla="*/ 1486328 h 1580444"/>
                <a:gd name="connsiteX1" fmla="*/ 1031061 w 1569788"/>
                <a:gd name="connsiteY1" fmla="*/ 1486328 h 1580444"/>
                <a:gd name="connsiteX2" fmla="*/ 1112883 w 1569788"/>
                <a:gd name="connsiteY2" fmla="*/ 1551739 h 1580444"/>
                <a:gd name="connsiteX3" fmla="*/ 1112883 w 1569788"/>
                <a:gd name="connsiteY3" fmla="*/ 1567720 h 1580444"/>
                <a:gd name="connsiteX4" fmla="*/ 1100159 w 1569788"/>
                <a:gd name="connsiteY4" fmla="*/ 1580444 h 1580444"/>
                <a:gd name="connsiteX5" fmla="*/ 488331 w 1569788"/>
                <a:gd name="connsiteY5" fmla="*/ 1580444 h 1580444"/>
                <a:gd name="connsiteX6" fmla="*/ 475607 w 1569788"/>
                <a:gd name="connsiteY6" fmla="*/ 1567720 h 1580444"/>
                <a:gd name="connsiteX7" fmla="*/ 475607 w 1569788"/>
                <a:gd name="connsiteY7" fmla="*/ 1549104 h 1580444"/>
                <a:gd name="connsiteX8" fmla="*/ 554542 w 1569788"/>
                <a:gd name="connsiteY8" fmla="*/ 1188422 h 1580444"/>
                <a:gd name="connsiteX9" fmla="*/ 1037268 w 1569788"/>
                <a:gd name="connsiteY9" fmla="*/ 1188422 h 1580444"/>
                <a:gd name="connsiteX10" fmla="*/ 1037268 w 1569788"/>
                <a:gd name="connsiteY10" fmla="*/ 1473556 h 1580444"/>
                <a:gd name="connsiteX11" fmla="*/ 554542 w 1569788"/>
                <a:gd name="connsiteY11" fmla="*/ 1473556 h 1580444"/>
                <a:gd name="connsiteX12" fmla="*/ 1014825 w 1569788"/>
                <a:gd name="connsiteY12" fmla="*/ 910298 h 1580444"/>
                <a:gd name="connsiteX13" fmla="*/ 1487966 w 1569788"/>
                <a:gd name="connsiteY13" fmla="*/ 910298 h 1580444"/>
                <a:gd name="connsiteX14" fmla="*/ 1569788 w 1569788"/>
                <a:gd name="connsiteY14" fmla="*/ 975709 h 1580444"/>
                <a:gd name="connsiteX15" fmla="*/ 1569788 w 1569788"/>
                <a:gd name="connsiteY15" fmla="*/ 991690 h 1580444"/>
                <a:gd name="connsiteX16" fmla="*/ 1557064 w 1569788"/>
                <a:gd name="connsiteY16" fmla="*/ 1004414 h 1580444"/>
                <a:gd name="connsiteX17" fmla="*/ 945236 w 1569788"/>
                <a:gd name="connsiteY17" fmla="*/ 1004414 h 1580444"/>
                <a:gd name="connsiteX18" fmla="*/ 932512 w 1569788"/>
                <a:gd name="connsiteY18" fmla="*/ 991690 h 1580444"/>
                <a:gd name="connsiteX19" fmla="*/ 932512 w 1569788"/>
                <a:gd name="connsiteY19" fmla="*/ 973074 h 1580444"/>
                <a:gd name="connsiteX20" fmla="*/ 82313 w 1569788"/>
                <a:gd name="connsiteY20" fmla="*/ 910298 h 1580444"/>
                <a:gd name="connsiteX21" fmla="*/ 555454 w 1569788"/>
                <a:gd name="connsiteY21" fmla="*/ 910298 h 1580444"/>
                <a:gd name="connsiteX22" fmla="*/ 637276 w 1569788"/>
                <a:gd name="connsiteY22" fmla="*/ 975709 h 1580444"/>
                <a:gd name="connsiteX23" fmla="*/ 637276 w 1569788"/>
                <a:gd name="connsiteY23" fmla="*/ 991690 h 1580444"/>
                <a:gd name="connsiteX24" fmla="*/ 624552 w 1569788"/>
                <a:gd name="connsiteY24" fmla="*/ 1004414 h 1580444"/>
                <a:gd name="connsiteX25" fmla="*/ 12724 w 1569788"/>
                <a:gd name="connsiteY25" fmla="*/ 1004414 h 1580444"/>
                <a:gd name="connsiteX26" fmla="*/ 0 w 1569788"/>
                <a:gd name="connsiteY26" fmla="*/ 991690 h 1580444"/>
                <a:gd name="connsiteX27" fmla="*/ 0 w 1569788"/>
                <a:gd name="connsiteY27" fmla="*/ 973074 h 1580444"/>
                <a:gd name="connsiteX28" fmla="*/ 1011447 w 1569788"/>
                <a:gd name="connsiteY28" fmla="*/ 612392 h 1580444"/>
                <a:gd name="connsiteX29" fmla="*/ 1494173 w 1569788"/>
                <a:gd name="connsiteY29" fmla="*/ 612392 h 1580444"/>
                <a:gd name="connsiteX30" fmla="*/ 1494173 w 1569788"/>
                <a:gd name="connsiteY30" fmla="*/ 897526 h 1580444"/>
                <a:gd name="connsiteX31" fmla="*/ 1011447 w 1569788"/>
                <a:gd name="connsiteY31" fmla="*/ 897526 h 1580444"/>
                <a:gd name="connsiteX32" fmla="*/ 78935 w 1569788"/>
                <a:gd name="connsiteY32" fmla="*/ 612392 h 1580444"/>
                <a:gd name="connsiteX33" fmla="*/ 561661 w 1569788"/>
                <a:gd name="connsiteY33" fmla="*/ 612392 h 1580444"/>
                <a:gd name="connsiteX34" fmla="*/ 561661 w 1569788"/>
                <a:gd name="connsiteY34" fmla="*/ 897526 h 1580444"/>
                <a:gd name="connsiteX35" fmla="*/ 78935 w 1569788"/>
                <a:gd name="connsiteY35" fmla="*/ 897526 h 1580444"/>
                <a:gd name="connsiteX36" fmla="*/ 557920 w 1569788"/>
                <a:gd name="connsiteY36" fmla="*/ 297906 h 1580444"/>
                <a:gd name="connsiteX37" fmla="*/ 1031061 w 1569788"/>
                <a:gd name="connsiteY37" fmla="*/ 297906 h 1580444"/>
                <a:gd name="connsiteX38" fmla="*/ 1112883 w 1569788"/>
                <a:gd name="connsiteY38" fmla="*/ 363317 h 1580444"/>
                <a:gd name="connsiteX39" fmla="*/ 1112883 w 1569788"/>
                <a:gd name="connsiteY39" fmla="*/ 379298 h 1580444"/>
                <a:gd name="connsiteX40" fmla="*/ 1100159 w 1569788"/>
                <a:gd name="connsiteY40" fmla="*/ 392022 h 1580444"/>
                <a:gd name="connsiteX41" fmla="*/ 488331 w 1569788"/>
                <a:gd name="connsiteY41" fmla="*/ 392022 h 1580444"/>
                <a:gd name="connsiteX42" fmla="*/ 475607 w 1569788"/>
                <a:gd name="connsiteY42" fmla="*/ 379298 h 1580444"/>
                <a:gd name="connsiteX43" fmla="*/ 475607 w 1569788"/>
                <a:gd name="connsiteY43" fmla="*/ 360682 h 1580444"/>
                <a:gd name="connsiteX44" fmla="*/ 554542 w 1569788"/>
                <a:gd name="connsiteY44" fmla="*/ 0 h 1580444"/>
                <a:gd name="connsiteX45" fmla="*/ 1037268 w 1569788"/>
                <a:gd name="connsiteY45" fmla="*/ 0 h 1580444"/>
                <a:gd name="connsiteX46" fmla="*/ 1037268 w 1569788"/>
                <a:gd name="connsiteY46" fmla="*/ 285134 h 1580444"/>
                <a:gd name="connsiteX47" fmla="*/ 554542 w 1569788"/>
                <a:gd name="connsiteY47" fmla="*/ 285134 h 158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69788" h="1580444">
                  <a:moveTo>
                    <a:pt x="557920" y="1486328"/>
                  </a:moveTo>
                  <a:lnTo>
                    <a:pt x="1031061" y="1486328"/>
                  </a:lnTo>
                  <a:lnTo>
                    <a:pt x="1112883" y="1551739"/>
                  </a:lnTo>
                  <a:lnTo>
                    <a:pt x="1112883" y="1567720"/>
                  </a:lnTo>
                  <a:cubicBezTo>
                    <a:pt x="1112883" y="1574747"/>
                    <a:pt x="1107186" y="1580444"/>
                    <a:pt x="1100159" y="1580444"/>
                  </a:cubicBezTo>
                  <a:lnTo>
                    <a:pt x="488331" y="1580444"/>
                  </a:lnTo>
                  <a:cubicBezTo>
                    <a:pt x="481304" y="1580444"/>
                    <a:pt x="475607" y="1574747"/>
                    <a:pt x="475607" y="1567720"/>
                  </a:cubicBezTo>
                  <a:lnTo>
                    <a:pt x="475607" y="1549104"/>
                  </a:lnTo>
                  <a:close/>
                  <a:moveTo>
                    <a:pt x="554542" y="1188422"/>
                  </a:moveTo>
                  <a:lnTo>
                    <a:pt x="1037268" y="1188422"/>
                  </a:lnTo>
                  <a:lnTo>
                    <a:pt x="1037268" y="1473556"/>
                  </a:lnTo>
                  <a:lnTo>
                    <a:pt x="554542" y="1473556"/>
                  </a:lnTo>
                  <a:close/>
                  <a:moveTo>
                    <a:pt x="1014825" y="910298"/>
                  </a:moveTo>
                  <a:lnTo>
                    <a:pt x="1487966" y="910298"/>
                  </a:lnTo>
                  <a:lnTo>
                    <a:pt x="1569788" y="975709"/>
                  </a:lnTo>
                  <a:lnTo>
                    <a:pt x="1569788" y="991690"/>
                  </a:lnTo>
                  <a:cubicBezTo>
                    <a:pt x="1569788" y="998717"/>
                    <a:pt x="1564091" y="1004414"/>
                    <a:pt x="1557064" y="1004414"/>
                  </a:cubicBezTo>
                  <a:lnTo>
                    <a:pt x="945236" y="1004414"/>
                  </a:lnTo>
                  <a:cubicBezTo>
                    <a:pt x="938209" y="1004414"/>
                    <a:pt x="932512" y="998717"/>
                    <a:pt x="932512" y="991690"/>
                  </a:cubicBezTo>
                  <a:lnTo>
                    <a:pt x="932512" y="973074"/>
                  </a:lnTo>
                  <a:close/>
                  <a:moveTo>
                    <a:pt x="82313" y="910298"/>
                  </a:moveTo>
                  <a:lnTo>
                    <a:pt x="555454" y="910298"/>
                  </a:lnTo>
                  <a:lnTo>
                    <a:pt x="637276" y="975709"/>
                  </a:lnTo>
                  <a:lnTo>
                    <a:pt x="637276" y="991690"/>
                  </a:lnTo>
                  <a:cubicBezTo>
                    <a:pt x="637276" y="998717"/>
                    <a:pt x="631579" y="1004414"/>
                    <a:pt x="624552" y="1004414"/>
                  </a:cubicBezTo>
                  <a:lnTo>
                    <a:pt x="12724" y="1004414"/>
                  </a:lnTo>
                  <a:cubicBezTo>
                    <a:pt x="5697" y="1004414"/>
                    <a:pt x="0" y="998717"/>
                    <a:pt x="0" y="991690"/>
                  </a:cubicBezTo>
                  <a:lnTo>
                    <a:pt x="0" y="973074"/>
                  </a:lnTo>
                  <a:close/>
                  <a:moveTo>
                    <a:pt x="1011447" y="612392"/>
                  </a:moveTo>
                  <a:lnTo>
                    <a:pt x="1494173" y="612392"/>
                  </a:lnTo>
                  <a:lnTo>
                    <a:pt x="1494173" y="897526"/>
                  </a:lnTo>
                  <a:lnTo>
                    <a:pt x="1011447" y="897526"/>
                  </a:lnTo>
                  <a:close/>
                  <a:moveTo>
                    <a:pt x="78935" y="612392"/>
                  </a:moveTo>
                  <a:lnTo>
                    <a:pt x="561661" y="612392"/>
                  </a:lnTo>
                  <a:lnTo>
                    <a:pt x="561661" y="897526"/>
                  </a:lnTo>
                  <a:lnTo>
                    <a:pt x="78935" y="897526"/>
                  </a:lnTo>
                  <a:close/>
                  <a:moveTo>
                    <a:pt x="557920" y="297906"/>
                  </a:moveTo>
                  <a:lnTo>
                    <a:pt x="1031061" y="297906"/>
                  </a:lnTo>
                  <a:lnTo>
                    <a:pt x="1112883" y="363317"/>
                  </a:lnTo>
                  <a:lnTo>
                    <a:pt x="1112883" y="379298"/>
                  </a:lnTo>
                  <a:cubicBezTo>
                    <a:pt x="1112883" y="386325"/>
                    <a:pt x="1107186" y="392022"/>
                    <a:pt x="1100159" y="392022"/>
                  </a:cubicBezTo>
                  <a:lnTo>
                    <a:pt x="488331" y="392022"/>
                  </a:lnTo>
                  <a:cubicBezTo>
                    <a:pt x="481304" y="392022"/>
                    <a:pt x="475607" y="386325"/>
                    <a:pt x="475607" y="379298"/>
                  </a:cubicBezTo>
                  <a:lnTo>
                    <a:pt x="475607" y="360682"/>
                  </a:lnTo>
                  <a:close/>
                  <a:moveTo>
                    <a:pt x="554542" y="0"/>
                  </a:moveTo>
                  <a:lnTo>
                    <a:pt x="1037268" y="0"/>
                  </a:lnTo>
                  <a:lnTo>
                    <a:pt x="1037268" y="285134"/>
                  </a:lnTo>
                  <a:lnTo>
                    <a:pt x="554542" y="28513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58431A5-266D-426D-A731-EEB625D9F6A6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テレワークをイメージするマーク（黄色）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9F03372-C449-46B3-99A8-7DD7C03B3A09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おさぼり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75E031E-72C9-41D1-9A8B-9EF7FE1C769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仕事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B38E4FE-949D-4867-8CBF-69D9DA138DC2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会議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96A3AE5-CE8A-4B77-B513-B2C5D6DC61D9}"/>
              </a:ext>
            </a:extLst>
          </p:cNvPr>
          <p:cNvSpPr txBox="1"/>
          <p:nvPr/>
        </p:nvSpPr>
        <p:spPr>
          <a:xfrm>
            <a:off x="665321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会議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AF65126B-6623-4959-8D7A-AE091126EF45}"/>
              </a:ext>
            </a:extLst>
          </p:cNvPr>
          <p:cNvSpPr txBox="1"/>
          <p:nvPr/>
        </p:nvSpPr>
        <p:spPr>
          <a:xfrm>
            <a:off x="3606929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スマホ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DEB2F0A-4E34-4BEE-B702-2098CCF5B7B8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148970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249479B-7162-45B8-A77D-915CE46C1665}"/>
              </a:ext>
            </a:extLst>
          </p:cNvPr>
          <p:cNvGrpSpPr/>
          <p:nvPr/>
        </p:nvGrpSpPr>
        <p:grpSpPr>
          <a:xfrm>
            <a:off x="724842" y="1138686"/>
            <a:ext cx="8540142" cy="4968049"/>
            <a:chOff x="724842" y="1138686"/>
            <a:chExt cx="8540142" cy="496804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5188FBD-D0C1-4DF6-A934-57A24BC708EE}"/>
                </a:ext>
              </a:extLst>
            </p:cNvPr>
            <p:cNvGrpSpPr/>
            <p:nvPr/>
          </p:nvGrpSpPr>
          <p:grpSpPr>
            <a:xfrm>
              <a:off x="3700476" y="1138686"/>
              <a:ext cx="2604176" cy="2009598"/>
              <a:chOff x="3924763" y="1138686"/>
              <a:chExt cx="2604176" cy="2009598"/>
            </a:xfrm>
          </p:grpSpPr>
          <p:sp>
            <p:nvSpPr>
              <p:cNvPr id="78" name="矢印: 上 77">
                <a:extLst>
                  <a:ext uri="{FF2B5EF4-FFF2-40B4-BE49-F238E27FC236}">
                    <a16:creationId xmlns:a16="http://schemas.microsoft.com/office/drawing/2014/main" id="{C11AC885-8453-4F64-88AD-757C7A5371F9}"/>
                  </a:ext>
                </a:extLst>
              </p:cNvPr>
              <p:cNvSpPr/>
              <p:nvPr/>
            </p:nvSpPr>
            <p:spPr bwMode="auto">
              <a:xfrm>
                <a:off x="3924763" y="1138686"/>
                <a:ext cx="2604176" cy="2009598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ECEAC6D-99EA-4C32-B1B0-A86C7177FB87}"/>
                  </a:ext>
                </a:extLst>
              </p:cNvPr>
              <p:cNvGrpSpPr/>
              <p:nvPr/>
            </p:nvGrpSpPr>
            <p:grpSpPr>
              <a:xfrm>
                <a:off x="4186932" y="1281687"/>
                <a:ext cx="2079836" cy="1775838"/>
                <a:chOff x="3809440" y="980868"/>
                <a:chExt cx="2420752" cy="2066925"/>
              </a:xfrm>
            </p:grpSpPr>
            <p:sp>
              <p:nvSpPr>
                <p:cNvPr id="79" name="矢印: 上 78">
                  <a:extLst>
                    <a:ext uri="{FF2B5EF4-FFF2-40B4-BE49-F238E27FC236}">
                      <a16:creationId xmlns:a16="http://schemas.microsoft.com/office/drawing/2014/main" id="{24DE779E-CF14-44E7-B4C5-F6726F77FAC6}"/>
                    </a:ext>
                  </a:extLst>
                </p:cNvPr>
                <p:cNvSpPr/>
                <p:nvPr/>
              </p:nvSpPr>
              <p:spPr bwMode="auto">
                <a:xfrm>
                  <a:off x="3809440" y="980868"/>
                  <a:ext cx="2420752" cy="2066925"/>
                </a:xfrm>
                <a:prstGeom prst="upArrow">
                  <a:avLst>
                    <a:gd name="adj1" fmla="val 69695"/>
                    <a:gd name="adj2" fmla="val 43907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CB2B4F2-FE68-4DDB-991A-C766E2593B70}"/>
                    </a:ext>
                  </a:extLst>
                </p:cNvPr>
                <p:cNvSpPr/>
                <p:nvPr/>
              </p:nvSpPr>
              <p:spPr bwMode="auto">
                <a:xfrm>
                  <a:off x="4298832" y="1533832"/>
                  <a:ext cx="1467789" cy="1426395"/>
                </a:xfrm>
                <a:custGeom>
                  <a:avLst/>
                  <a:gdLst>
                    <a:gd name="connsiteX0" fmla="*/ 94970 w 1467789"/>
                    <a:gd name="connsiteY0" fmla="*/ 847000 h 1426395"/>
                    <a:gd name="connsiteX1" fmla="*/ 712160 w 1467789"/>
                    <a:gd name="connsiteY1" fmla="*/ 847000 h 1426395"/>
                    <a:gd name="connsiteX2" fmla="*/ 712160 w 1467789"/>
                    <a:gd name="connsiteY2" fmla="*/ 871328 h 1426395"/>
                    <a:gd name="connsiteX3" fmla="*/ 712160 w 1467789"/>
                    <a:gd name="connsiteY3" fmla="*/ 916176 h 1426395"/>
                    <a:gd name="connsiteX4" fmla="*/ 712160 w 1467789"/>
                    <a:gd name="connsiteY4" fmla="*/ 1420346 h 1426395"/>
                    <a:gd name="connsiteX5" fmla="*/ 666441 w 1467789"/>
                    <a:gd name="connsiteY5" fmla="*/ 1420346 h 1426395"/>
                    <a:gd name="connsiteX6" fmla="*/ 666441 w 1467789"/>
                    <a:gd name="connsiteY6" fmla="*/ 916176 h 1426395"/>
                    <a:gd name="connsiteX7" fmla="*/ 140689 w 1467789"/>
                    <a:gd name="connsiteY7" fmla="*/ 916176 h 1426395"/>
                    <a:gd name="connsiteX8" fmla="*/ 140689 w 1467789"/>
                    <a:gd name="connsiteY8" fmla="*/ 1420346 h 1426395"/>
                    <a:gd name="connsiteX9" fmla="*/ 94970 w 1467789"/>
                    <a:gd name="connsiteY9" fmla="*/ 1420346 h 1426395"/>
                    <a:gd name="connsiteX10" fmla="*/ 94970 w 1467789"/>
                    <a:gd name="connsiteY10" fmla="*/ 916176 h 1426395"/>
                    <a:gd name="connsiteX11" fmla="*/ 94970 w 1467789"/>
                    <a:gd name="connsiteY11" fmla="*/ 871328 h 1426395"/>
                    <a:gd name="connsiteX12" fmla="*/ 184681 w 1467789"/>
                    <a:gd name="connsiteY12" fmla="*/ 767364 h 1426395"/>
                    <a:gd name="connsiteX13" fmla="*/ 648275 w 1467789"/>
                    <a:gd name="connsiteY13" fmla="*/ 767364 h 1426395"/>
                    <a:gd name="connsiteX14" fmla="*/ 657051 w 1467789"/>
                    <a:gd name="connsiteY14" fmla="*/ 776140 h 1426395"/>
                    <a:gd name="connsiteX15" fmla="*/ 657051 w 1467789"/>
                    <a:gd name="connsiteY15" fmla="*/ 811242 h 1426395"/>
                    <a:gd name="connsiteX16" fmla="*/ 648275 w 1467789"/>
                    <a:gd name="connsiteY16" fmla="*/ 820018 h 1426395"/>
                    <a:gd name="connsiteX17" fmla="*/ 184681 w 1467789"/>
                    <a:gd name="connsiteY17" fmla="*/ 820018 h 1426395"/>
                    <a:gd name="connsiteX18" fmla="*/ 175905 w 1467789"/>
                    <a:gd name="connsiteY18" fmla="*/ 811242 h 1426395"/>
                    <a:gd name="connsiteX19" fmla="*/ 175905 w 1467789"/>
                    <a:gd name="connsiteY19" fmla="*/ 776140 h 1426395"/>
                    <a:gd name="connsiteX20" fmla="*/ 184681 w 1467789"/>
                    <a:gd name="connsiteY20" fmla="*/ 767364 h 1426395"/>
                    <a:gd name="connsiteX21" fmla="*/ 1400318 w 1467789"/>
                    <a:gd name="connsiteY21" fmla="*/ 529299 h 1426395"/>
                    <a:gd name="connsiteX22" fmla="*/ 1467789 w 1467789"/>
                    <a:gd name="connsiteY22" fmla="*/ 536394 h 1426395"/>
                    <a:gd name="connsiteX23" fmla="*/ 1409879 w 1467789"/>
                    <a:gd name="connsiteY23" fmla="*/ 1087058 h 1426395"/>
                    <a:gd name="connsiteX24" fmla="*/ 1409879 w 1467789"/>
                    <a:gd name="connsiteY24" fmla="*/ 1426395 h 1426395"/>
                    <a:gd name="connsiteX25" fmla="*/ 1355566 w 1467789"/>
                    <a:gd name="connsiteY25" fmla="*/ 1426395 h 1426395"/>
                    <a:gd name="connsiteX26" fmla="*/ 1355566 w 1467789"/>
                    <a:gd name="connsiteY26" fmla="*/ 1167869 h 1426395"/>
                    <a:gd name="connsiteX27" fmla="*/ 996526 w 1467789"/>
                    <a:gd name="connsiteY27" fmla="*/ 1167869 h 1426395"/>
                    <a:gd name="connsiteX28" fmla="*/ 996526 w 1467789"/>
                    <a:gd name="connsiteY28" fmla="*/ 1426395 h 1426395"/>
                    <a:gd name="connsiteX29" fmla="*/ 942213 w 1467789"/>
                    <a:gd name="connsiteY29" fmla="*/ 1426395 h 1426395"/>
                    <a:gd name="connsiteX30" fmla="*/ 942213 w 1467789"/>
                    <a:gd name="connsiteY30" fmla="*/ 1085690 h 1426395"/>
                    <a:gd name="connsiteX31" fmla="*/ 944885 w 1467789"/>
                    <a:gd name="connsiteY31" fmla="*/ 1085690 h 1426395"/>
                    <a:gd name="connsiteX32" fmla="*/ 996526 w 1467789"/>
                    <a:gd name="connsiteY32" fmla="*/ 1085690 h 1426395"/>
                    <a:gd name="connsiteX33" fmla="*/ 1341806 w 1467789"/>
                    <a:gd name="connsiteY33" fmla="*/ 1085690 h 1426395"/>
                    <a:gd name="connsiteX34" fmla="*/ 1100452 w 1467789"/>
                    <a:gd name="connsiteY34" fmla="*/ 418693 h 1426395"/>
                    <a:gd name="connsiteX35" fmla="*/ 1213607 w 1467789"/>
                    <a:gd name="connsiteY35" fmla="*/ 518669 h 1426395"/>
                    <a:gd name="connsiteX36" fmla="*/ 1313091 w 1467789"/>
                    <a:gd name="connsiteY36" fmla="*/ 889947 h 1426395"/>
                    <a:gd name="connsiteX37" fmla="*/ 1265084 w 1467789"/>
                    <a:gd name="connsiteY37" fmla="*/ 1033107 h 1426395"/>
                    <a:gd name="connsiteX38" fmla="*/ 1252609 w 1467789"/>
                    <a:gd name="connsiteY38" fmla="*/ 1039304 h 1426395"/>
                    <a:gd name="connsiteX39" fmla="*/ 1252098 w 1467789"/>
                    <a:gd name="connsiteY39" fmla="*/ 1040062 h 1426395"/>
                    <a:gd name="connsiteX40" fmla="*/ 1193146 w 1467789"/>
                    <a:gd name="connsiteY40" fmla="*/ 1064480 h 1426395"/>
                    <a:gd name="connsiteX41" fmla="*/ 910043 w 1467789"/>
                    <a:gd name="connsiteY41" fmla="*/ 1064480 h 1426395"/>
                    <a:gd name="connsiteX42" fmla="*/ 910042 w 1467789"/>
                    <a:gd name="connsiteY42" fmla="*/ 1349691 h 1426395"/>
                    <a:gd name="connsiteX43" fmla="*/ 840523 w 1467789"/>
                    <a:gd name="connsiteY43" fmla="*/ 1419210 h 1426395"/>
                    <a:gd name="connsiteX44" fmla="*/ 840524 w 1467789"/>
                    <a:gd name="connsiteY44" fmla="*/ 1419209 h 1426395"/>
                    <a:gd name="connsiteX45" fmla="*/ 771005 w 1467789"/>
                    <a:gd name="connsiteY45" fmla="*/ 1349690 h 1426395"/>
                    <a:gd name="connsiteX46" fmla="*/ 771005 w 1467789"/>
                    <a:gd name="connsiteY46" fmla="*/ 982062 h 1426395"/>
                    <a:gd name="connsiteX47" fmla="*/ 771101 w 1467789"/>
                    <a:gd name="connsiteY47" fmla="*/ 981586 h 1426395"/>
                    <a:gd name="connsiteX48" fmla="*/ 771005 w 1467789"/>
                    <a:gd name="connsiteY48" fmla="*/ 981110 h 1426395"/>
                    <a:gd name="connsiteX49" fmla="*/ 854375 w 1467789"/>
                    <a:gd name="connsiteY49" fmla="*/ 897740 h 1426395"/>
                    <a:gd name="connsiteX50" fmla="*/ 1032360 w 1467789"/>
                    <a:gd name="connsiteY50" fmla="*/ 897740 h 1426395"/>
                    <a:gd name="connsiteX51" fmla="*/ 960831 w 1467789"/>
                    <a:gd name="connsiteY51" fmla="*/ 630789 h 1426395"/>
                    <a:gd name="connsiteX52" fmla="*/ 838797 w 1467789"/>
                    <a:gd name="connsiteY52" fmla="*/ 701245 h 1426395"/>
                    <a:gd name="connsiteX53" fmla="*/ 815741 w 1467789"/>
                    <a:gd name="connsiteY53" fmla="*/ 708998 h 1426395"/>
                    <a:gd name="connsiteX54" fmla="*/ 808927 w 1467789"/>
                    <a:gd name="connsiteY54" fmla="*/ 708523 h 1426395"/>
                    <a:gd name="connsiteX55" fmla="*/ 802090 w 1467789"/>
                    <a:gd name="connsiteY55" fmla="*/ 709903 h 1426395"/>
                    <a:gd name="connsiteX56" fmla="*/ 552292 w 1467789"/>
                    <a:gd name="connsiteY56" fmla="*/ 709903 h 1426395"/>
                    <a:gd name="connsiteX57" fmla="*/ 491037 w 1467789"/>
                    <a:gd name="connsiteY57" fmla="*/ 648648 h 1426395"/>
                    <a:gd name="connsiteX58" fmla="*/ 552292 w 1467789"/>
                    <a:gd name="connsiteY58" fmla="*/ 587393 h 1426395"/>
                    <a:gd name="connsiteX59" fmla="*/ 790975 w 1467789"/>
                    <a:gd name="connsiteY59" fmla="*/ 587393 h 1426395"/>
                    <a:gd name="connsiteX60" fmla="*/ 962465 w 1467789"/>
                    <a:gd name="connsiteY60" fmla="*/ 488383 h 1426395"/>
                    <a:gd name="connsiteX61" fmla="*/ 963379 w 1467789"/>
                    <a:gd name="connsiteY61" fmla="*/ 485726 h 1426395"/>
                    <a:gd name="connsiteX62" fmla="*/ 1046318 w 1467789"/>
                    <a:gd name="connsiteY62" fmla="*/ 422085 h 1426395"/>
                    <a:gd name="connsiteX63" fmla="*/ 1100452 w 1467789"/>
                    <a:gd name="connsiteY63" fmla="*/ 418693 h 1426395"/>
                    <a:gd name="connsiteX64" fmla="*/ 40413 w 1467789"/>
                    <a:gd name="connsiteY64" fmla="*/ 295422 h 1426395"/>
                    <a:gd name="connsiteX65" fmla="*/ 51161 w 1467789"/>
                    <a:gd name="connsiteY65" fmla="*/ 301627 h 1426395"/>
                    <a:gd name="connsiteX66" fmla="*/ 171148 w 1467789"/>
                    <a:gd name="connsiteY66" fmla="*/ 749425 h 1426395"/>
                    <a:gd name="connsiteX67" fmla="*/ 164943 w 1467789"/>
                    <a:gd name="connsiteY67" fmla="*/ 760173 h 1426395"/>
                    <a:gd name="connsiteX68" fmla="*/ 131037 w 1467789"/>
                    <a:gd name="connsiteY68" fmla="*/ 769258 h 1426395"/>
                    <a:gd name="connsiteX69" fmla="*/ 120288 w 1467789"/>
                    <a:gd name="connsiteY69" fmla="*/ 763053 h 1426395"/>
                    <a:gd name="connsiteX70" fmla="*/ 301 w 1467789"/>
                    <a:gd name="connsiteY70" fmla="*/ 315255 h 1426395"/>
                    <a:gd name="connsiteX71" fmla="*/ 6507 w 1467789"/>
                    <a:gd name="connsiteY71" fmla="*/ 304507 h 1426395"/>
                    <a:gd name="connsiteX72" fmla="*/ 904355 w 1467789"/>
                    <a:gd name="connsiteY72" fmla="*/ 0 h 1426395"/>
                    <a:gd name="connsiteX73" fmla="*/ 1121934 w 1467789"/>
                    <a:gd name="connsiteY73" fmla="*/ 217579 h 1426395"/>
                    <a:gd name="connsiteX74" fmla="*/ 904355 w 1467789"/>
                    <a:gd name="connsiteY74" fmla="*/ 435158 h 1426395"/>
                    <a:gd name="connsiteX75" fmla="*/ 686776 w 1467789"/>
                    <a:gd name="connsiteY75" fmla="*/ 217579 h 1426395"/>
                    <a:gd name="connsiteX76" fmla="*/ 904355 w 1467789"/>
                    <a:gd name="connsiteY76" fmla="*/ 0 h 142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67789" h="1426395">
                      <a:moveTo>
                        <a:pt x="94970" y="847000"/>
                      </a:moveTo>
                      <a:lnTo>
                        <a:pt x="712160" y="847000"/>
                      </a:lnTo>
                      <a:lnTo>
                        <a:pt x="712160" y="871328"/>
                      </a:lnTo>
                      <a:lnTo>
                        <a:pt x="712160" y="916176"/>
                      </a:lnTo>
                      <a:lnTo>
                        <a:pt x="712160" y="1420346"/>
                      </a:lnTo>
                      <a:lnTo>
                        <a:pt x="666441" y="1420346"/>
                      </a:lnTo>
                      <a:lnTo>
                        <a:pt x="666441" y="916176"/>
                      </a:lnTo>
                      <a:lnTo>
                        <a:pt x="140689" y="916176"/>
                      </a:lnTo>
                      <a:lnTo>
                        <a:pt x="140689" y="1420346"/>
                      </a:lnTo>
                      <a:lnTo>
                        <a:pt x="94970" y="1420346"/>
                      </a:lnTo>
                      <a:lnTo>
                        <a:pt x="94970" y="916176"/>
                      </a:lnTo>
                      <a:lnTo>
                        <a:pt x="94970" y="871328"/>
                      </a:lnTo>
                      <a:close/>
                      <a:moveTo>
                        <a:pt x="184681" y="767364"/>
                      </a:moveTo>
                      <a:lnTo>
                        <a:pt x="648275" y="767364"/>
                      </a:lnTo>
                      <a:cubicBezTo>
                        <a:pt x="653122" y="767364"/>
                        <a:pt x="657051" y="771293"/>
                        <a:pt x="657051" y="776140"/>
                      </a:cubicBezTo>
                      <a:lnTo>
                        <a:pt x="657051" y="811242"/>
                      </a:lnTo>
                      <a:cubicBezTo>
                        <a:pt x="657051" y="816089"/>
                        <a:pt x="653122" y="820018"/>
                        <a:pt x="648275" y="820018"/>
                      </a:cubicBezTo>
                      <a:lnTo>
                        <a:pt x="184681" y="820018"/>
                      </a:lnTo>
                      <a:cubicBezTo>
                        <a:pt x="179834" y="820018"/>
                        <a:pt x="175905" y="816089"/>
                        <a:pt x="175905" y="811242"/>
                      </a:cubicBezTo>
                      <a:lnTo>
                        <a:pt x="175905" y="776140"/>
                      </a:lnTo>
                      <a:cubicBezTo>
                        <a:pt x="175905" y="771293"/>
                        <a:pt x="179834" y="767364"/>
                        <a:pt x="184681" y="767364"/>
                      </a:cubicBezTo>
                      <a:close/>
                      <a:moveTo>
                        <a:pt x="1400318" y="529299"/>
                      </a:moveTo>
                      <a:lnTo>
                        <a:pt x="1467789" y="536394"/>
                      </a:lnTo>
                      <a:lnTo>
                        <a:pt x="1409879" y="1087058"/>
                      </a:lnTo>
                      <a:lnTo>
                        <a:pt x="1409879" y="1426395"/>
                      </a:lnTo>
                      <a:lnTo>
                        <a:pt x="1355566" y="1426395"/>
                      </a:lnTo>
                      <a:lnTo>
                        <a:pt x="1355566" y="1167869"/>
                      </a:lnTo>
                      <a:lnTo>
                        <a:pt x="996526" y="1167869"/>
                      </a:lnTo>
                      <a:lnTo>
                        <a:pt x="996526" y="1426395"/>
                      </a:lnTo>
                      <a:lnTo>
                        <a:pt x="942213" y="1426395"/>
                      </a:lnTo>
                      <a:lnTo>
                        <a:pt x="942213" y="1085690"/>
                      </a:lnTo>
                      <a:lnTo>
                        <a:pt x="944885" y="1085690"/>
                      </a:lnTo>
                      <a:lnTo>
                        <a:pt x="996526" y="1085690"/>
                      </a:lnTo>
                      <a:lnTo>
                        <a:pt x="1341806" y="1085690"/>
                      </a:lnTo>
                      <a:close/>
                      <a:moveTo>
                        <a:pt x="1100452" y="418693"/>
                      </a:moveTo>
                      <a:cubicBezTo>
                        <a:pt x="1153173" y="426033"/>
                        <a:pt x="1198964" y="464019"/>
                        <a:pt x="1213607" y="518669"/>
                      </a:cubicBezTo>
                      <a:lnTo>
                        <a:pt x="1313091" y="889947"/>
                      </a:lnTo>
                      <a:cubicBezTo>
                        <a:pt x="1327734" y="944597"/>
                        <a:pt x="1307071" y="1000390"/>
                        <a:pt x="1265084" y="1033107"/>
                      </a:cubicBezTo>
                      <a:lnTo>
                        <a:pt x="1252609" y="1039304"/>
                      </a:lnTo>
                      <a:lnTo>
                        <a:pt x="1252098" y="1040062"/>
                      </a:lnTo>
                      <a:cubicBezTo>
                        <a:pt x="1237011" y="1055149"/>
                        <a:pt x="1216168" y="1064480"/>
                        <a:pt x="1193146" y="1064480"/>
                      </a:cubicBezTo>
                      <a:lnTo>
                        <a:pt x="910043" y="1064480"/>
                      </a:lnTo>
                      <a:lnTo>
                        <a:pt x="910042" y="1349691"/>
                      </a:lnTo>
                      <a:cubicBezTo>
                        <a:pt x="910042" y="1388085"/>
                        <a:pt x="878917" y="1419210"/>
                        <a:pt x="840523" y="1419210"/>
                      </a:cubicBezTo>
                      <a:lnTo>
                        <a:pt x="840524" y="1419209"/>
                      </a:lnTo>
                      <a:cubicBezTo>
                        <a:pt x="802130" y="1419209"/>
                        <a:pt x="771005" y="1388084"/>
                        <a:pt x="771005" y="1349690"/>
                      </a:cubicBezTo>
                      <a:lnTo>
                        <a:pt x="771005" y="982062"/>
                      </a:lnTo>
                      <a:lnTo>
                        <a:pt x="771101" y="981586"/>
                      </a:lnTo>
                      <a:lnTo>
                        <a:pt x="771005" y="981110"/>
                      </a:lnTo>
                      <a:cubicBezTo>
                        <a:pt x="771005" y="935066"/>
                        <a:pt x="808331" y="897740"/>
                        <a:pt x="854375" y="897740"/>
                      </a:cubicBezTo>
                      <a:lnTo>
                        <a:pt x="1032360" y="897740"/>
                      </a:lnTo>
                      <a:lnTo>
                        <a:pt x="960831" y="630789"/>
                      </a:lnTo>
                      <a:lnTo>
                        <a:pt x="838797" y="701245"/>
                      </a:lnTo>
                      <a:cubicBezTo>
                        <a:pt x="831473" y="705474"/>
                        <a:pt x="823638" y="708018"/>
                        <a:pt x="815741" y="708998"/>
                      </a:cubicBezTo>
                      <a:lnTo>
                        <a:pt x="808927" y="708523"/>
                      </a:lnTo>
                      <a:lnTo>
                        <a:pt x="802090" y="709903"/>
                      </a:lnTo>
                      <a:lnTo>
                        <a:pt x="552292" y="709903"/>
                      </a:lnTo>
                      <a:cubicBezTo>
                        <a:pt x="518462" y="709903"/>
                        <a:pt x="491037" y="682478"/>
                        <a:pt x="491037" y="648648"/>
                      </a:cubicBezTo>
                      <a:cubicBezTo>
                        <a:pt x="491037" y="614818"/>
                        <a:pt x="518462" y="587393"/>
                        <a:pt x="552292" y="587393"/>
                      </a:cubicBezTo>
                      <a:lnTo>
                        <a:pt x="790975" y="587393"/>
                      </a:lnTo>
                      <a:lnTo>
                        <a:pt x="962465" y="488383"/>
                      </a:lnTo>
                      <a:lnTo>
                        <a:pt x="963379" y="485726"/>
                      </a:lnTo>
                      <a:cubicBezTo>
                        <a:pt x="980858" y="455453"/>
                        <a:pt x="1009885" y="431847"/>
                        <a:pt x="1046318" y="422085"/>
                      </a:cubicBezTo>
                      <a:cubicBezTo>
                        <a:pt x="1064535" y="417204"/>
                        <a:pt x="1082878" y="416246"/>
                        <a:pt x="1100452" y="418693"/>
                      </a:cubicBezTo>
                      <a:close/>
                      <a:moveTo>
                        <a:pt x="40413" y="295422"/>
                      </a:moveTo>
                      <a:cubicBezTo>
                        <a:pt x="45095" y="294167"/>
                        <a:pt x="49907" y="296946"/>
                        <a:pt x="51161" y="301627"/>
                      </a:cubicBezTo>
                      <a:lnTo>
                        <a:pt x="171148" y="749425"/>
                      </a:lnTo>
                      <a:cubicBezTo>
                        <a:pt x="172403" y="754107"/>
                        <a:pt x="169624" y="758919"/>
                        <a:pt x="164943" y="760173"/>
                      </a:cubicBezTo>
                      <a:lnTo>
                        <a:pt x="131037" y="769258"/>
                      </a:lnTo>
                      <a:cubicBezTo>
                        <a:pt x="126355" y="770513"/>
                        <a:pt x="121543" y="767735"/>
                        <a:pt x="120288" y="763053"/>
                      </a:cubicBezTo>
                      <a:lnTo>
                        <a:pt x="301" y="315255"/>
                      </a:lnTo>
                      <a:cubicBezTo>
                        <a:pt x="-953" y="310573"/>
                        <a:pt x="1825" y="305761"/>
                        <a:pt x="6507" y="304507"/>
                      </a:cubicBezTo>
                      <a:close/>
                      <a:moveTo>
                        <a:pt x="904355" y="0"/>
                      </a:moveTo>
                      <a:cubicBezTo>
                        <a:pt x="1024521" y="0"/>
                        <a:pt x="1121934" y="97413"/>
                        <a:pt x="1121934" y="217579"/>
                      </a:cubicBezTo>
                      <a:cubicBezTo>
                        <a:pt x="1121934" y="337745"/>
                        <a:pt x="1024521" y="435158"/>
                        <a:pt x="904355" y="435158"/>
                      </a:cubicBezTo>
                      <a:cubicBezTo>
                        <a:pt x="784189" y="435158"/>
                        <a:pt x="686776" y="337745"/>
                        <a:pt x="686776" y="217579"/>
                      </a:cubicBezTo>
                      <a:cubicBezTo>
                        <a:pt x="686776" y="97413"/>
                        <a:pt x="784189" y="0"/>
                        <a:pt x="90435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B3A5E84-9E12-4277-8A49-6F103EA959E1}"/>
                </a:ext>
              </a:extLst>
            </p:cNvPr>
            <p:cNvGrpSpPr/>
            <p:nvPr/>
          </p:nvGrpSpPr>
          <p:grpSpPr>
            <a:xfrm>
              <a:off x="6613617" y="1138686"/>
              <a:ext cx="2604176" cy="2009598"/>
              <a:chOff x="6658978" y="818710"/>
              <a:chExt cx="3031037" cy="2339000"/>
            </a:xfrm>
          </p:grpSpPr>
          <p:sp>
            <p:nvSpPr>
              <p:cNvPr id="119" name="矢印: 上 118">
                <a:extLst>
                  <a:ext uri="{FF2B5EF4-FFF2-40B4-BE49-F238E27FC236}">
                    <a16:creationId xmlns:a16="http://schemas.microsoft.com/office/drawing/2014/main" id="{FAFA723A-FB83-499A-B06D-74594E28A471}"/>
                  </a:ext>
                </a:extLst>
              </p:cNvPr>
              <p:cNvSpPr/>
              <p:nvPr/>
            </p:nvSpPr>
            <p:spPr bwMode="auto">
              <a:xfrm>
                <a:off x="6658978" y="818710"/>
                <a:ext cx="3031037" cy="2339000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矢印: 上 119">
                <a:extLst>
                  <a:ext uri="{FF2B5EF4-FFF2-40B4-BE49-F238E27FC236}">
                    <a16:creationId xmlns:a16="http://schemas.microsoft.com/office/drawing/2014/main" id="{7B75FE46-3591-418F-A9DD-3C0302F6E7B7}"/>
                  </a:ext>
                </a:extLst>
              </p:cNvPr>
              <p:cNvSpPr/>
              <p:nvPr/>
            </p:nvSpPr>
            <p:spPr bwMode="auto">
              <a:xfrm>
                <a:off x="6964120" y="980868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A4B3584-14A5-4D3B-8EDA-3732F1A64E46}"/>
                  </a:ext>
                </a:extLst>
              </p:cNvPr>
              <p:cNvSpPr/>
              <p:nvPr/>
            </p:nvSpPr>
            <p:spPr bwMode="auto">
              <a:xfrm>
                <a:off x="7453512" y="1516709"/>
                <a:ext cx="1467788" cy="1443518"/>
              </a:xfrm>
              <a:custGeom>
                <a:avLst/>
                <a:gdLst>
                  <a:gd name="connsiteX0" fmla="*/ 94970 w 1467788"/>
                  <a:gd name="connsiteY0" fmla="*/ 864123 h 1443518"/>
                  <a:gd name="connsiteX1" fmla="*/ 712160 w 1467788"/>
                  <a:gd name="connsiteY1" fmla="*/ 864123 h 1443518"/>
                  <a:gd name="connsiteX2" fmla="*/ 712160 w 1467788"/>
                  <a:gd name="connsiteY2" fmla="*/ 888451 h 1443518"/>
                  <a:gd name="connsiteX3" fmla="*/ 712160 w 1467788"/>
                  <a:gd name="connsiteY3" fmla="*/ 933299 h 1443518"/>
                  <a:gd name="connsiteX4" fmla="*/ 712160 w 1467788"/>
                  <a:gd name="connsiteY4" fmla="*/ 1437469 h 1443518"/>
                  <a:gd name="connsiteX5" fmla="*/ 666441 w 1467788"/>
                  <a:gd name="connsiteY5" fmla="*/ 1437469 h 1443518"/>
                  <a:gd name="connsiteX6" fmla="*/ 666441 w 1467788"/>
                  <a:gd name="connsiteY6" fmla="*/ 933299 h 1443518"/>
                  <a:gd name="connsiteX7" fmla="*/ 140689 w 1467788"/>
                  <a:gd name="connsiteY7" fmla="*/ 933299 h 1443518"/>
                  <a:gd name="connsiteX8" fmla="*/ 140689 w 1467788"/>
                  <a:gd name="connsiteY8" fmla="*/ 1437469 h 1443518"/>
                  <a:gd name="connsiteX9" fmla="*/ 94970 w 1467788"/>
                  <a:gd name="connsiteY9" fmla="*/ 1437469 h 1443518"/>
                  <a:gd name="connsiteX10" fmla="*/ 94970 w 1467788"/>
                  <a:gd name="connsiteY10" fmla="*/ 933299 h 1443518"/>
                  <a:gd name="connsiteX11" fmla="*/ 94970 w 1467788"/>
                  <a:gd name="connsiteY11" fmla="*/ 888451 h 1443518"/>
                  <a:gd name="connsiteX12" fmla="*/ 991529 w 1467788"/>
                  <a:gd name="connsiteY12" fmla="*/ 813418 h 1443518"/>
                  <a:gd name="connsiteX13" fmla="*/ 898118 w 1467788"/>
                  <a:gd name="connsiteY13" fmla="*/ 906830 h 1443518"/>
                  <a:gd name="connsiteX14" fmla="*/ 886020 w 1467788"/>
                  <a:gd name="connsiteY14" fmla="*/ 914863 h 1443518"/>
                  <a:gd name="connsiteX15" fmla="*/ 991529 w 1467788"/>
                  <a:gd name="connsiteY15" fmla="*/ 914863 h 1443518"/>
                  <a:gd name="connsiteX16" fmla="*/ 184681 w 1467788"/>
                  <a:gd name="connsiteY16" fmla="*/ 784487 h 1443518"/>
                  <a:gd name="connsiteX17" fmla="*/ 648275 w 1467788"/>
                  <a:gd name="connsiteY17" fmla="*/ 784487 h 1443518"/>
                  <a:gd name="connsiteX18" fmla="*/ 657051 w 1467788"/>
                  <a:gd name="connsiteY18" fmla="*/ 793263 h 1443518"/>
                  <a:gd name="connsiteX19" fmla="*/ 657051 w 1467788"/>
                  <a:gd name="connsiteY19" fmla="*/ 828365 h 1443518"/>
                  <a:gd name="connsiteX20" fmla="*/ 648275 w 1467788"/>
                  <a:gd name="connsiteY20" fmla="*/ 837141 h 1443518"/>
                  <a:gd name="connsiteX21" fmla="*/ 184681 w 1467788"/>
                  <a:gd name="connsiteY21" fmla="*/ 837141 h 1443518"/>
                  <a:gd name="connsiteX22" fmla="*/ 175905 w 1467788"/>
                  <a:gd name="connsiteY22" fmla="*/ 828365 h 1443518"/>
                  <a:gd name="connsiteX23" fmla="*/ 175905 w 1467788"/>
                  <a:gd name="connsiteY23" fmla="*/ 793263 h 1443518"/>
                  <a:gd name="connsiteX24" fmla="*/ 184681 w 1467788"/>
                  <a:gd name="connsiteY24" fmla="*/ 784487 h 1443518"/>
                  <a:gd name="connsiteX25" fmla="*/ 1400317 w 1467788"/>
                  <a:gd name="connsiteY25" fmla="*/ 546422 h 1443518"/>
                  <a:gd name="connsiteX26" fmla="*/ 1467788 w 1467788"/>
                  <a:gd name="connsiteY26" fmla="*/ 553517 h 1443518"/>
                  <a:gd name="connsiteX27" fmla="*/ 1409879 w 1467788"/>
                  <a:gd name="connsiteY27" fmla="*/ 1104185 h 1443518"/>
                  <a:gd name="connsiteX28" fmla="*/ 1409879 w 1467788"/>
                  <a:gd name="connsiteY28" fmla="*/ 1443518 h 1443518"/>
                  <a:gd name="connsiteX29" fmla="*/ 1355566 w 1467788"/>
                  <a:gd name="connsiteY29" fmla="*/ 1443518 h 1443518"/>
                  <a:gd name="connsiteX30" fmla="*/ 1355566 w 1467788"/>
                  <a:gd name="connsiteY30" fmla="*/ 1184992 h 1443518"/>
                  <a:gd name="connsiteX31" fmla="*/ 996526 w 1467788"/>
                  <a:gd name="connsiteY31" fmla="*/ 1184992 h 1443518"/>
                  <a:gd name="connsiteX32" fmla="*/ 996526 w 1467788"/>
                  <a:gd name="connsiteY32" fmla="*/ 1443518 h 1443518"/>
                  <a:gd name="connsiteX33" fmla="*/ 942213 w 1467788"/>
                  <a:gd name="connsiteY33" fmla="*/ 1443518 h 1443518"/>
                  <a:gd name="connsiteX34" fmla="*/ 942213 w 1467788"/>
                  <a:gd name="connsiteY34" fmla="*/ 1102813 h 1443518"/>
                  <a:gd name="connsiteX35" fmla="*/ 944885 w 1467788"/>
                  <a:gd name="connsiteY35" fmla="*/ 1102813 h 1443518"/>
                  <a:gd name="connsiteX36" fmla="*/ 996526 w 1467788"/>
                  <a:gd name="connsiteY36" fmla="*/ 1102813 h 1443518"/>
                  <a:gd name="connsiteX37" fmla="*/ 1341806 w 1467788"/>
                  <a:gd name="connsiteY37" fmla="*/ 1102813 h 1443518"/>
                  <a:gd name="connsiteX38" fmla="*/ 40413 w 1467788"/>
                  <a:gd name="connsiteY38" fmla="*/ 312545 h 1443518"/>
                  <a:gd name="connsiteX39" fmla="*/ 51161 w 1467788"/>
                  <a:gd name="connsiteY39" fmla="*/ 318750 h 1443518"/>
                  <a:gd name="connsiteX40" fmla="*/ 171148 w 1467788"/>
                  <a:gd name="connsiteY40" fmla="*/ 766548 h 1443518"/>
                  <a:gd name="connsiteX41" fmla="*/ 164943 w 1467788"/>
                  <a:gd name="connsiteY41" fmla="*/ 777296 h 1443518"/>
                  <a:gd name="connsiteX42" fmla="*/ 131037 w 1467788"/>
                  <a:gd name="connsiteY42" fmla="*/ 786381 h 1443518"/>
                  <a:gd name="connsiteX43" fmla="*/ 120288 w 1467788"/>
                  <a:gd name="connsiteY43" fmla="*/ 780176 h 1443518"/>
                  <a:gd name="connsiteX44" fmla="*/ 301 w 1467788"/>
                  <a:gd name="connsiteY44" fmla="*/ 332378 h 1443518"/>
                  <a:gd name="connsiteX45" fmla="*/ 6507 w 1467788"/>
                  <a:gd name="connsiteY45" fmla="*/ 321630 h 1443518"/>
                  <a:gd name="connsiteX46" fmla="*/ 77070 w 1467788"/>
                  <a:gd name="connsiteY46" fmla="*/ 184309 h 1443518"/>
                  <a:gd name="connsiteX47" fmla="*/ 105770 w 1467788"/>
                  <a:gd name="connsiteY47" fmla="*/ 291418 h 1443518"/>
                  <a:gd name="connsiteX48" fmla="*/ 24896 w 1467788"/>
                  <a:gd name="connsiteY48" fmla="*/ 292778 h 1443518"/>
                  <a:gd name="connsiteX49" fmla="*/ 6351 w 1467788"/>
                  <a:gd name="connsiteY49" fmla="*/ 223567 h 1443518"/>
                  <a:gd name="connsiteX50" fmla="*/ 1104527 w 1467788"/>
                  <a:gd name="connsiteY50" fmla="*/ 0 h 1443518"/>
                  <a:gd name="connsiteX51" fmla="*/ 1322106 w 1467788"/>
                  <a:gd name="connsiteY51" fmla="*/ 217579 h 1443518"/>
                  <a:gd name="connsiteX52" fmla="*/ 1189219 w 1467788"/>
                  <a:gd name="connsiteY52" fmla="*/ 418060 h 1443518"/>
                  <a:gd name="connsiteX53" fmla="*/ 1156965 w 1467788"/>
                  <a:gd name="connsiteY53" fmla="*/ 428072 h 1443518"/>
                  <a:gd name="connsiteX54" fmla="*/ 1181287 w 1467788"/>
                  <a:gd name="connsiteY54" fmla="*/ 432982 h 1443518"/>
                  <a:gd name="connsiteX55" fmla="*/ 1264711 w 1467788"/>
                  <a:gd name="connsiteY55" fmla="*/ 558839 h 1443518"/>
                  <a:gd name="connsiteX56" fmla="*/ 1264711 w 1467788"/>
                  <a:gd name="connsiteY56" fmla="*/ 943214 h 1443518"/>
                  <a:gd name="connsiteX57" fmla="*/ 1128120 w 1467788"/>
                  <a:gd name="connsiteY57" fmla="*/ 1079805 h 1443518"/>
                  <a:gd name="connsiteX58" fmla="*/ 1116611 w 1467788"/>
                  <a:gd name="connsiteY58" fmla="*/ 1077482 h 1443518"/>
                  <a:gd name="connsiteX59" fmla="*/ 1096196 w 1467788"/>
                  <a:gd name="connsiteY59" fmla="*/ 1081603 h 1443518"/>
                  <a:gd name="connsiteX60" fmla="*/ 910043 w 1467788"/>
                  <a:gd name="connsiteY60" fmla="*/ 1081603 h 1443518"/>
                  <a:gd name="connsiteX61" fmla="*/ 910042 w 1467788"/>
                  <a:gd name="connsiteY61" fmla="*/ 1366814 h 1443518"/>
                  <a:gd name="connsiteX62" fmla="*/ 840523 w 1467788"/>
                  <a:gd name="connsiteY62" fmla="*/ 1436333 h 1443518"/>
                  <a:gd name="connsiteX63" fmla="*/ 840524 w 1467788"/>
                  <a:gd name="connsiteY63" fmla="*/ 1436332 h 1443518"/>
                  <a:gd name="connsiteX64" fmla="*/ 771005 w 1467788"/>
                  <a:gd name="connsiteY64" fmla="*/ 1366813 h 1443518"/>
                  <a:gd name="connsiteX65" fmla="*/ 771005 w 1467788"/>
                  <a:gd name="connsiteY65" fmla="*/ 999185 h 1443518"/>
                  <a:gd name="connsiteX66" fmla="*/ 771101 w 1467788"/>
                  <a:gd name="connsiteY66" fmla="*/ 998709 h 1443518"/>
                  <a:gd name="connsiteX67" fmla="*/ 771005 w 1467788"/>
                  <a:gd name="connsiteY67" fmla="*/ 998233 h 1443518"/>
                  <a:gd name="connsiteX68" fmla="*/ 821923 w 1467788"/>
                  <a:gd name="connsiteY68" fmla="*/ 921415 h 1443518"/>
                  <a:gd name="connsiteX69" fmla="*/ 830765 w 1467788"/>
                  <a:gd name="connsiteY69" fmla="*/ 919630 h 1443518"/>
                  <a:gd name="connsiteX70" fmla="*/ 811489 w 1467788"/>
                  <a:gd name="connsiteY70" fmla="*/ 906830 h 1443518"/>
                  <a:gd name="connsiteX71" fmla="*/ 811489 w 1467788"/>
                  <a:gd name="connsiteY71" fmla="*/ 820202 h 1443518"/>
                  <a:gd name="connsiteX72" fmla="*/ 991529 w 1467788"/>
                  <a:gd name="connsiteY72" fmla="*/ 640163 h 1443518"/>
                  <a:gd name="connsiteX73" fmla="*/ 991529 w 1467788"/>
                  <a:gd name="connsiteY73" fmla="*/ 558839 h 1443518"/>
                  <a:gd name="connsiteX74" fmla="*/ 1074953 w 1467788"/>
                  <a:gd name="connsiteY74" fmla="*/ 432982 h 1443518"/>
                  <a:gd name="connsiteX75" fmla="*/ 1077613 w 1467788"/>
                  <a:gd name="connsiteY75" fmla="*/ 432445 h 1443518"/>
                  <a:gd name="connsiteX76" fmla="*/ 1060677 w 1467788"/>
                  <a:gd name="connsiteY76" fmla="*/ 430738 h 1443518"/>
                  <a:gd name="connsiteX77" fmla="*/ 886948 w 1467788"/>
                  <a:gd name="connsiteY77" fmla="*/ 217579 h 1443518"/>
                  <a:gd name="connsiteX78" fmla="*/ 1104527 w 1467788"/>
                  <a:gd name="connsiteY78" fmla="*/ 0 h 1443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467788" h="1443518">
                    <a:moveTo>
                      <a:pt x="94970" y="864123"/>
                    </a:moveTo>
                    <a:lnTo>
                      <a:pt x="712160" y="864123"/>
                    </a:lnTo>
                    <a:lnTo>
                      <a:pt x="712160" y="888451"/>
                    </a:lnTo>
                    <a:lnTo>
                      <a:pt x="712160" y="933299"/>
                    </a:lnTo>
                    <a:lnTo>
                      <a:pt x="712160" y="1437469"/>
                    </a:lnTo>
                    <a:lnTo>
                      <a:pt x="666441" y="1437469"/>
                    </a:lnTo>
                    <a:lnTo>
                      <a:pt x="666441" y="933299"/>
                    </a:lnTo>
                    <a:lnTo>
                      <a:pt x="140689" y="933299"/>
                    </a:lnTo>
                    <a:lnTo>
                      <a:pt x="140689" y="1437469"/>
                    </a:lnTo>
                    <a:lnTo>
                      <a:pt x="94970" y="1437469"/>
                    </a:lnTo>
                    <a:lnTo>
                      <a:pt x="94970" y="933299"/>
                    </a:lnTo>
                    <a:lnTo>
                      <a:pt x="94970" y="888451"/>
                    </a:lnTo>
                    <a:close/>
                    <a:moveTo>
                      <a:pt x="991529" y="813418"/>
                    </a:moveTo>
                    <a:lnTo>
                      <a:pt x="898118" y="906830"/>
                    </a:lnTo>
                    <a:lnTo>
                      <a:pt x="886020" y="914863"/>
                    </a:lnTo>
                    <a:lnTo>
                      <a:pt x="991529" y="914863"/>
                    </a:lnTo>
                    <a:close/>
                    <a:moveTo>
                      <a:pt x="184681" y="784487"/>
                    </a:moveTo>
                    <a:lnTo>
                      <a:pt x="648275" y="784487"/>
                    </a:lnTo>
                    <a:cubicBezTo>
                      <a:pt x="653122" y="784487"/>
                      <a:pt x="657051" y="788416"/>
                      <a:pt x="657051" y="793263"/>
                    </a:cubicBezTo>
                    <a:lnTo>
                      <a:pt x="657051" y="828365"/>
                    </a:lnTo>
                    <a:cubicBezTo>
                      <a:pt x="657051" y="833212"/>
                      <a:pt x="653122" y="837141"/>
                      <a:pt x="648275" y="837141"/>
                    </a:cubicBezTo>
                    <a:lnTo>
                      <a:pt x="184681" y="837141"/>
                    </a:lnTo>
                    <a:cubicBezTo>
                      <a:pt x="179834" y="837141"/>
                      <a:pt x="175905" y="833212"/>
                      <a:pt x="175905" y="828365"/>
                    </a:cubicBezTo>
                    <a:lnTo>
                      <a:pt x="175905" y="793263"/>
                    </a:lnTo>
                    <a:cubicBezTo>
                      <a:pt x="175905" y="788416"/>
                      <a:pt x="179834" y="784487"/>
                      <a:pt x="184681" y="784487"/>
                    </a:cubicBezTo>
                    <a:close/>
                    <a:moveTo>
                      <a:pt x="1400317" y="546422"/>
                    </a:moveTo>
                    <a:lnTo>
                      <a:pt x="1467788" y="553517"/>
                    </a:lnTo>
                    <a:lnTo>
                      <a:pt x="1409879" y="1104185"/>
                    </a:lnTo>
                    <a:lnTo>
                      <a:pt x="1409879" y="1443518"/>
                    </a:lnTo>
                    <a:lnTo>
                      <a:pt x="1355566" y="1443518"/>
                    </a:lnTo>
                    <a:lnTo>
                      <a:pt x="1355566" y="1184992"/>
                    </a:lnTo>
                    <a:lnTo>
                      <a:pt x="996526" y="1184992"/>
                    </a:lnTo>
                    <a:lnTo>
                      <a:pt x="996526" y="1443518"/>
                    </a:lnTo>
                    <a:lnTo>
                      <a:pt x="942213" y="1443518"/>
                    </a:lnTo>
                    <a:lnTo>
                      <a:pt x="942213" y="1102813"/>
                    </a:lnTo>
                    <a:lnTo>
                      <a:pt x="944885" y="1102813"/>
                    </a:lnTo>
                    <a:lnTo>
                      <a:pt x="996526" y="1102813"/>
                    </a:lnTo>
                    <a:lnTo>
                      <a:pt x="1341806" y="1102813"/>
                    </a:lnTo>
                    <a:close/>
                    <a:moveTo>
                      <a:pt x="40413" y="312545"/>
                    </a:moveTo>
                    <a:cubicBezTo>
                      <a:pt x="45095" y="311290"/>
                      <a:pt x="49907" y="314069"/>
                      <a:pt x="51161" y="318750"/>
                    </a:cubicBezTo>
                    <a:lnTo>
                      <a:pt x="171148" y="766548"/>
                    </a:lnTo>
                    <a:cubicBezTo>
                      <a:pt x="172403" y="771230"/>
                      <a:pt x="169624" y="776042"/>
                      <a:pt x="164943" y="777296"/>
                    </a:cubicBezTo>
                    <a:lnTo>
                      <a:pt x="131037" y="786381"/>
                    </a:lnTo>
                    <a:cubicBezTo>
                      <a:pt x="126355" y="787636"/>
                      <a:pt x="121543" y="784858"/>
                      <a:pt x="120288" y="780176"/>
                    </a:cubicBezTo>
                    <a:lnTo>
                      <a:pt x="301" y="332378"/>
                    </a:lnTo>
                    <a:cubicBezTo>
                      <a:pt x="-953" y="327696"/>
                      <a:pt x="1825" y="322884"/>
                      <a:pt x="6507" y="321630"/>
                    </a:cubicBezTo>
                    <a:close/>
                    <a:moveTo>
                      <a:pt x="77070" y="184309"/>
                    </a:moveTo>
                    <a:lnTo>
                      <a:pt x="105770" y="291418"/>
                    </a:lnTo>
                    <a:lnTo>
                      <a:pt x="24896" y="292778"/>
                    </a:lnTo>
                    <a:lnTo>
                      <a:pt x="6351" y="223567"/>
                    </a:lnTo>
                    <a:close/>
                    <a:moveTo>
                      <a:pt x="1104527" y="0"/>
                    </a:moveTo>
                    <a:cubicBezTo>
                      <a:pt x="1224693" y="0"/>
                      <a:pt x="1322106" y="97413"/>
                      <a:pt x="1322106" y="217579"/>
                    </a:cubicBezTo>
                    <a:cubicBezTo>
                      <a:pt x="1322106" y="307704"/>
                      <a:pt x="1267311" y="385030"/>
                      <a:pt x="1189219" y="418060"/>
                    </a:cubicBezTo>
                    <a:lnTo>
                      <a:pt x="1156965" y="428072"/>
                    </a:lnTo>
                    <a:lnTo>
                      <a:pt x="1181287" y="432982"/>
                    </a:lnTo>
                    <a:cubicBezTo>
                      <a:pt x="1230312" y="453718"/>
                      <a:pt x="1264711" y="502261"/>
                      <a:pt x="1264711" y="558839"/>
                    </a:cubicBezTo>
                    <a:lnTo>
                      <a:pt x="1264711" y="943214"/>
                    </a:lnTo>
                    <a:cubicBezTo>
                      <a:pt x="1264711" y="1018651"/>
                      <a:pt x="1203557" y="1079805"/>
                      <a:pt x="1128120" y="1079805"/>
                    </a:cubicBezTo>
                    <a:lnTo>
                      <a:pt x="1116611" y="1077482"/>
                    </a:lnTo>
                    <a:lnTo>
                      <a:pt x="1096196" y="1081603"/>
                    </a:lnTo>
                    <a:lnTo>
                      <a:pt x="910043" y="1081603"/>
                    </a:lnTo>
                    <a:lnTo>
                      <a:pt x="910042" y="1366814"/>
                    </a:lnTo>
                    <a:cubicBezTo>
                      <a:pt x="910042" y="1405208"/>
                      <a:pt x="878917" y="1436333"/>
                      <a:pt x="840523" y="1436333"/>
                    </a:cubicBezTo>
                    <a:lnTo>
                      <a:pt x="840524" y="1436332"/>
                    </a:lnTo>
                    <a:cubicBezTo>
                      <a:pt x="802130" y="1436332"/>
                      <a:pt x="771005" y="1405207"/>
                      <a:pt x="771005" y="1366813"/>
                    </a:cubicBezTo>
                    <a:lnTo>
                      <a:pt x="771005" y="999185"/>
                    </a:lnTo>
                    <a:lnTo>
                      <a:pt x="771101" y="998709"/>
                    </a:lnTo>
                    <a:lnTo>
                      <a:pt x="771005" y="998233"/>
                    </a:lnTo>
                    <a:cubicBezTo>
                      <a:pt x="771005" y="963700"/>
                      <a:pt x="792001" y="934071"/>
                      <a:pt x="821923" y="921415"/>
                    </a:cubicBezTo>
                    <a:lnTo>
                      <a:pt x="830765" y="919630"/>
                    </a:lnTo>
                    <a:lnTo>
                      <a:pt x="811489" y="906830"/>
                    </a:lnTo>
                    <a:cubicBezTo>
                      <a:pt x="787568" y="882909"/>
                      <a:pt x="787568" y="844124"/>
                      <a:pt x="811489" y="820202"/>
                    </a:cubicBezTo>
                    <a:lnTo>
                      <a:pt x="991529" y="640163"/>
                    </a:lnTo>
                    <a:lnTo>
                      <a:pt x="991529" y="558839"/>
                    </a:lnTo>
                    <a:cubicBezTo>
                      <a:pt x="991529" y="502261"/>
                      <a:pt x="1025928" y="453718"/>
                      <a:pt x="1074953" y="432982"/>
                    </a:cubicBezTo>
                    <a:lnTo>
                      <a:pt x="1077613" y="432445"/>
                    </a:lnTo>
                    <a:lnTo>
                      <a:pt x="1060677" y="430738"/>
                    </a:lnTo>
                    <a:cubicBezTo>
                      <a:pt x="961530" y="410449"/>
                      <a:pt x="886948" y="322724"/>
                      <a:pt x="886948" y="217579"/>
                    </a:cubicBezTo>
                    <a:cubicBezTo>
                      <a:pt x="886948" y="97413"/>
                      <a:pt x="984361" y="0"/>
                      <a:pt x="11045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4488C05-3B34-4B36-8413-5F55CC7315DB}"/>
                </a:ext>
              </a:extLst>
            </p:cNvPr>
            <p:cNvGrpSpPr/>
            <p:nvPr/>
          </p:nvGrpSpPr>
          <p:grpSpPr>
            <a:xfrm>
              <a:off x="724842" y="1138686"/>
              <a:ext cx="2604176" cy="2009598"/>
              <a:chOff x="278498" y="818710"/>
              <a:chExt cx="3031037" cy="2339000"/>
            </a:xfrm>
          </p:grpSpPr>
          <p:sp>
            <p:nvSpPr>
              <p:cNvPr id="136" name="矢印: 上 135">
                <a:extLst>
                  <a:ext uri="{FF2B5EF4-FFF2-40B4-BE49-F238E27FC236}">
                    <a16:creationId xmlns:a16="http://schemas.microsoft.com/office/drawing/2014/main" id="{6756B70D-B159-42D1-BFDE-618AD8509B2D}"/>
                  </a:ext>
                </a:extLst>
              </p:cNvPr>
              <p:cNvSpPr/>
              <p:nvPr/>
            </p:nvSpPr>
            <p:spPr bwMode="auto">
              <a:xfrm>
                <a:off x="278498" y="818710"/>
                <a:ext cx="3031037" cy="2339000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矢印: 上 136">
                <a:extLst>
                  <a:ext uri="{FF2B5EF4-FFF2-40B4-BE49-F238E27FC236}">
                    <a16:creationId xmlns:a16="http://schemas.microsoft.com/office/drawing/2014/main" id="{1D5F5150-1439-40B6-9153-8A69FECA53B4}"/>
                  </a:ext>
                </a:extLst>
              </p:cNvPr>
              <p:cNvSpPr/>
              <p:nvPr/>
            </p:nvSpPr>
            <p:spPr bwMode="auto">
              <a:xfrm>
                <a:off x="583640" y="980868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33CDE87-7CB9-4B58-87B3-4B09AC465F68}"/>
                  </a:ext>
                </a:extLst>
              </p:cNvPr>
              <p:cNvSpPr/>
              <p:nvPr/>
            </p:nvSpPr>
            <p:spPr bwMode="auto">
              <a:xfrm>
                <a:off x="1073033" y="1537483"/>
                <a:ext cx="1558077" cy="1422744"/>
              </a:xfrm>
              <a:custGeom>
                <a:avLst/>
                <a:gdLst>
                  <a:gd name="connsiteX0" fmla="*/ 94969 w 1558077"/>
                  <a:gd name="connsiteY0" fmla="*/ 843349 h 1422744"/>
                  <a:gd name="connsiteX1" fmla="*/ 712159 w 1558077"/>
                  <a:gd name="connsiteY1" fmla="*/ 843349 h 1422744"/>
                  <a:gd name="connsiteX2" fmla="*/ 712159 w 1558077"/>
                  <a:gd name="connsiteY2" fmla="*/ 912525 h 1422744"/>
                  <a:gd name="connsiteX3" fmla="*/ 711780 w 1558077"/>
                  <a:gd name="connsiteY3" fmla="*/ 912525 h 1422744"/>
                  <a:gd name="connsiteX4" fmla="*/ 711780 w 1558077"/>
                  <a:gd name="connsiteY4" fmla="*/ 1416695 h 1422744"/>
                  <a:gd name="connsiteX5" fmla="*/ 666061 w 1558077"/>
                  <a:gd name="connsiteY5" fmla="*/ 1416695 h 1422744"/>
                  <a:gd name="connsiteX6" fmla="*/ 666061 w 1558077"/>
                  <a:gd name="connsiteY6" fmla="*/ 912525 h 1422744"/>
                  <a:gd name="connsiteX7" fmla="*/ 140688 w 1558077"/>
                  <a:gd name="connsiteY7" fmla="*/ 912525 h 1422744"/>
                  <a:gd name="connsiteX8" fmla="*/ 140688 w 1558077"/>
                  <a:gd name="connsiteY8" fmla="*/ 1416695 h 1422744"/>
                  <a:gd name="connsiteX9" fmla="*/ 94969 w 1558077"/>
                  <a:gd name="connsiteY9" fmla="*/ 1416695 h 1422744"/>
                  <a:gd name="connsiteX10" fmla="*/ 94969 w 1558077"/>
                  <a:gd name="connsiteY10" fmla="*/ 912525 h 1422744"/>
                  <a:gd name="connsiteX11" fmla="*/ 94969 w 1558077"/>
                  <a:gd name="connsiteY11" fmla="*/ 867677 h 1422744"/>
                  <a:gd name="connsiteX12" fmla="*/ 184680 w 1558077"/>
                  <a:gd name="connsiteY12" fmla="*/ 763713 h 1422744"/>
                  <a:gd name="connsiteX13" fmla="*/ 648274 w 1558077"/>
                  <a:gd name="connsiteY13" fmla="*/ 763713 h 1422744"/>
                  <a:gd name="connsiteX14" fmla="*/ 657050 w 1558077"/>
                  <a:gd name="connsiteY14" fmla="*/ 772489 h 1422744"/>
                  <a:gd name="connsiteX15" fmla="*/ 657050 w 1558077"/>
                  <a:gd name="connsiteY15" fmla="*/ 807591 h 1422744"/>
                  <a:gd name="connsiteX16" fmla="*/ 648274 w 1558077"/>
                  <a:gd name="connsiteY16" fmla="*/ 816367 h 1422744"/>
                  <a:gd name="connsiteX17" fmla="*/ 184680 w 1558077"/>
                  <a:gd name="connsiteY17" fmla="*/ 816367 h 1422744"/>
                  <a:gd name="connsiteX18" fmla="*/ 175904 w 1558077"/>
                  <a:gd name="connsiteY18" fmla="*/ 807591 h 1422744"/>
                  <a:gd name="connsiteX19" fmla="*/ 175904 w 1558077"/>
                  <a:gd name="connsiteY19" fmla="*/ 772489 h 1422744"/>
                  <a:gd name="connsiteX20" fmla="*/ 184680 w 1558077"/>
                  <a:gd name="connsiteY20" fmla="*/ 763713 h 1422744"/>
                  <a:gd name="connsiteX21" fmla="*/ 40412 w 1558077"/>
                  <a:gd name="connsiteY21" fmla="*/ 291771 h 1422744"/>
                  <a:gd name="connsiteX22" fmla="*/ 51160 w 1558077"/>
                  <a:gd name="connsiteY22" fmla="*/ 297976 h 1422744"/>
                  <a:gd name="connsiteX23" fmla="*/ 171147 w 1558077"/>
                  <a:gd name="connsiteY23" fmla="*/ 745774 h 1422744"/>
                  <a:gd name="connsiteX24" fmla="*/ 164942 w 1558077"/>
                  <a:gd name="connsiteY24" fmla="*/ 756522 h 1422744"/>
                  <a:gd name="connsiteX25" fmla="*/ 131036 w 1558077"/>
                  <a:gd name="connsiteY25" fmla="*/ 765607 h 1422744"/>
                  <a:gd name="connsiteX26" fmla="*/ 120287 w 1558077"/>
                  <a:gd name="connsiteY26" fmla="*/ 759402 h 1422744"/>
                  <a:gd name="connsiteX27" fmla="*/ 301 w 1558077"/>
                  <a:gd name="connsiteY27" fmla="*/ 311604 h 1422744"/>
                  <a:gd name="connsiteX28" fmla="*/ 6506 w 1558077"/>
                  <a:gd name="connsiteY28" fmla="*/ 300856 h 1422744"/>
                  <a:gd name="connsiteX29" fmla="*/ 1340498 w 1558077"/>
                  <a:gd name="connsiteY29" fmla="*/ 0 h 1422744"/>
                  <a:gd name="connsiteX30" fmla="*/ 1558077 w 1558077"/>
                  <a:gd name="connsiteY30" fmla="*/ 217579 h 1422744"/>
                  <a:gd name="connsiteX31" fmla="*/ 1340498 w 1558077"/>
                  <a:gd name="connsiteY31" fmla="*/ 435158 h 1422744"/>
                  <a:gd name="connsiteX32" fmla="*/ 1324687 w 1558077"/>
                  <a:gd name="connsiteY32" fmla="*/ 433564 h 1422744"/>
                  <a:gd name="connsiteX33" fmla="*/ 1342804 w 1558077"/>
                  <a:gd name="connsiteY33" fmla="*/ 442563 h 1422744"/>
                  <a:gd name="connsiteX34" fmla="*/ 1390811 w 1558077"/>
                  <a:gd name="connsiteY34" fmla="*/ 585723 h 1422744"/>
                  <a:gd name="connsiteX35" fmla="*/ 1321441 w 1558077"/>
                  <a:gd name="connsiteY35" fmla="*/ 844616 h 1422744"/>
                  <a:gd name="connsiteX36" fmla="*/ 1321441 w 1558077"/>
                  <a:gd name="connsiteY36" fmla="*/ 1082039 h 1422744"/>
                  <a:gd name="connsiteX37" fmla="*/ 1341805 w 1558077"/>
                  <a:gd name="connsiteY37" fmla="*/ 1082039 h 1422744"/>
                  <a:gd name="connsiteX38" fmla="*/ 1400317 w 1558077"/>
                  <a:gd name="connsiteY38" fmla="*/ 525648 h 1422744"/>
                  <a:gd name="connsiteX39" fmla="*/ 1467788 w 1558077"/>
                  <a:gd name="connsiteY39" fmla="*/ 532743 h 1422744"/>
                  <a:gd name="connsiteX40" fmla="*/ 1409878 w 1558077"/>
                  <a:gd name="connsiteY40" fmla="*/ 1083407 h 1422744"/>
                  <a:gd name="connsiteX41" fmla="*/ 1409878 w 1558077"/>
                  <a:gd name="connsiteY41" fmla="*/ 1422744 h 1422744"/>
                  <a:gd name="connsiteX42" fmla="*/ 1355565 w 1558077"/>
                  <a:gd name="connsiteY42" fmla="*/ 1422744 h 1422744"/>
                  <a:gd name="connsiteX43" fmla="*/ 1355565 w 1558077"/>
                  <a:gd name="connsiteY43" fmla="*/ 1164218 h 1422744"/>
                  <a:gd name="connsiteX44" fmla="*/ 996525 w 1558077"/>
                  <a:gd name="connsiteY44" fmla="*/ 1164218 h 1422744"/>
                  <a:gd name="connsiteX45" fmla="*/ 996525 w 1558077"/>
                  <a:gd name="connsiteY45" fmla="*/ 1422744 h 1422744"/>
                  <a:gd name="connsiteX46" fmla="*/ 942212 w 1558077"/>
                  <a:gd name="connsiteY46" fmla="*/ 1422744 h 1422744"/>
                  <a:gd name="connsiteX47" fmla="*/ 942212 w 1558077"/>
                  <a:gd name="connsiteY47" fmla="*/ 1082039 h 1422744"/>
                  <a:gd name="connsiteX48" fmla="*/ 944884 w 1558077"/>
                  <a:gd name="connsiteY48" fmla="*/ 1082039 h 1422744"/>
                  <a:gd name="connsiteX49" fmla="*/ 996525 w 1558077"/>
                  <a:gd name="connsiteY49" fmla="*/ 1082039 h 1422744"/>
                  <a:gd name="connsiteX50" fmla="*/ 1198931 w 1558077"/>
                  <a:gd name="connsiteY50" fmla="*/ 1082039 h 1422744"/>
                  <a:gd name="connsiteX51" fmla="*/ 1198931 w 1558077"/>
                  <a:gd name="connsiteY51" fmla="*/ 1059954 h 1422744"/>
                  <a:gd name="connsiteX52" fmla="*/ 1193145 w 1558077"/>
                  <a:gd name="connsiteY52" fmla="*/ 1060829 h 1422744"/>
                  <a:gd name="connsiteX53" fmla="*/ 910042 w 1558077"/>
                  <a:gd name="connsiteY53" fmla="*/ 1060829 h 1422744"/>
                  <a:gd name="connsiteX54" fmla="*/ 910041 w 1558077"/>
                  <a:gd name="connsiteY54" fmla="*/ 1346040 h 1422744"/>
                  <a:gd name="connsiteX55" fmla="*/ 840522 w 1558077"/>
                  <a:gd name="connsiteY55" fmla="*/ 1415559 h 1422744"/>
                  <a:gd name="connsiteX56" fmla="*/ 840523 w 1558077"/>
                  <a:gd name="connsiteY56" fmla="*/ 1415558 h 1422744"/>
                  <a:gd name="connsiteX57" fmla="*/ 771004 w 1558077"/>
                  <a:gd name="connsiteY57" fmla="*/ 1346039 h 1422744"/>
                  <a:gd name="connsiteX58" fmla="*/ 771004 w 1558077"/>
                  <a:gd name="connsiteY58" fmla="*/ 978411 h 1422744"/>
                  <a:gd name="connsiteX59" fmla="*/ 771100 w 1558077"/>
                  <a:gd name="connsiteY59" fmla="*/ 977935 h 1422744"/>
                  <a:gd name="connsiteX60" fmla="*/ 771004 w 1558077"/>
                  <a:gd name="connsiteY60" fmla="*/ 977459 h 1422744"/>
                  <a:gd name="connsiteX61" fmla="*/ 854374 w 1558077"/>
                  <a:gd name="connsiteY61" fmla="*/ 894089 h 1422744"/>
                  <a:gd name="connsiteX62" fmla="*/ 1026965 w 1558077"/>
                  <a:gd name="connsiteY62" fmla="*/ 894089 h 1422744"/>
                  <a:gd name="connsiteX63" fmla="*/ 1027453 w 1558077"/>
                  <a:gd name="connsiteY63" fmla="*/ 886296 h 1422744"/>
                  <a:gd name="connsiteX64" fmla="*/ 1126937 w 1558077"/>
                  <a:gd name="connsiteY64" fmla="*/ 515018 h 1422744"/>
                  <a:gd name="connsiteX65" fmla="*/ 1240092 w 1558077"/>
                  <a:gd name="connsiteY65" fmla="*/ 415042 h 1422744"/>
                  <a:gd name="connsiteX66" fmla="*/ 1252481 w 1558077"/>
                  <a:gd name="connsiteY66" fmla="*/ 415818 h 1422744"/>
                  <a:gd name="connsiteX67" fmla="*/ 1186646 w 1558077"/>
                  <a:gd name="connsiteY67" fmla="*/ 371431 h 1422744"/>
                  <a:gd name="connsiteX68" fmla="*/ 1122919 w 1558077"/>
                  <a:gd name="connsiteY68" fmla="*/ 217579 h 1422744"/>
                  <a:gd name="connsiteX69" fmla="*/ 1340498 w 1558077"/>
                  <a:gd name="connsiteY69" fmla="*/ 0 h 1422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558077" h="1422744">
                    <a:moveTo>
                      <a:pt x="94969" y="843349"/>
                    </a:moveTo>
                    <a:lnTo>
                      <a:pt x="712159" y="843349"/>
                    </a:lnTo>
                    <a:lnTo>
                      <a:pt x="712159" y="912525"/>
                    </a:lnTo>
                    <a:lnTo>
                      <a:pt x="711780" y="912525"/>
                    </a:lnTo>
                    <a:lnTo>
                      <a:pt x="711780" y="1416695"/>
                    </a:lnTo>
                    <a:lnTo>
                      <a:pt x="666061" y="1416695"/>
                    </a:lnTo>
                    <a:lnTo>
                      <a:pt x="666061" y="912525"/>
                    </a:lnTo>
                    <a:lnTo>
                      <a:pt x="140688" y="912525"/>
                    </a:lnTo>
                    <a:lnTo>
                      <a:pt x="140688" y="1416695"/>
                    </a:lnTo>
                    <a:lnTo>
                      <a:pt x="94969" y="1416695"/>
                    </a:lnTo>
                    <a:lnTo>
                      <a:pt x="94969" y="912525"/>
                    </a:lnTo>
                    <a:lnTo>
                      <a:pt x="94969" y="867677"/>
                    </a:lnTo>
                    <a:close/>
                    <a:moveTo>
                      <a:pt x="184680" y="763713"/>
                    </a:moveTo>
                    <a:lnTo>
                      <a:pt x="648274" y="763713"/>
                    </a:lnTo>
                    <a:cubicBezTo>
                      <a:pt x="653121" y="763713"/>
                      <a:pt x="657050" y="767642"/>
                      <a:pt x="657050" y="772489"/>
                    </a:cubicBezTo>
                    <a:lnTo>
                      <a:pt x="657050" y="807591"/>
                    </a:lnTo>
                    <a:cubicBezTo>
                      <a:pt x="657050" y="812438"/>
                      <a:pt x="653121" y="816367"/>
                      <a:pt x="648274" y="816367"/>
                    </a:cubicBezTo>
                    <a:lnTo>
                      <a:pt x="184680" y="816367"/>
                    </a:lnTo>
                    <a:cubicBezTo>
                      <a:pt x="179833" y="816367"/>
                      <a:pt x="175904" y="812438"/>
                      <a:pt x="175904" y="807591"/>
                    </a:cubicBezTo>
                    <a:lnTo>
                      <a:pt x="175904" y="772489"/>
                    </a:lnTo>
                    <a:cubicBezTo>
                      <a:pt x="175904" y="767642"/>
                      <a:pt x="179833" y="763713"/>
                      <a:pt x="184680" y="763713"/>
                    </a:cubicBezTo>
                    <a:close/>
                    <a:moveTo>
                      <a:pt x="40412" y="291771"/>
                    </a:moveTo>
                    <a:cubicBezTo>
                      <a:pt x="45094" y="290516"/>
                      <a:pt x="49906" y="293295"/>
                      <a:pt x="51160" y="297976"/>
                    </a:cubicBezTo>
                    <a:lnTo>
                      <a:pt x="171147" y="745774"/>
                    </a:lnTo>
                    <a:cubicBezTo>
                      <a:pt x="172402" y="750456"/>
                      <a:pt x="169624" y="755268"/>
                      <a:pt x="164942" y="756522"/>
                    </a:cubicBezTo>
                    <a:lnTo>
                      <a:pt x="131036" y="765607"/>
                    </a:lnTo>
                    <a:cubicBezTo>
                      <a:pt x="126354" y="766862"/>
                      <a:pt x="121542" y="764084"/>
                      <a:pt x="120287" y="759402"/>
                    </a:cubicBezTo>
                    <a:lnTo>
                      <a:pt x="301" y="311604"/>
                    </a:lnTo>
                    <a:cubicBezTo>
                      <a:pt x="-954" y="306922"/>
                      <a:pt x="1824" y="302110"/>
                      <a:pt x="6506" y="300856"/>
                    </a:cubicBezTo>
                    <a:close/>
                    <a:moveTo>
                      <a:pt x="1340498" y="0"/>
                    </a:moveTo>
                    <a:cubicBezTo>
                      <a:pt x="1460664" y="0"/>
                      <a:pt x="1558077" y="97413"/>
                      <a:pt x="1558077" y="217579"/>
                    </a:cubicBezTo>
                    <a:cubicBezTo>
                      <a:pt x="1558077" y="337745"/>
                      <a:pt x="1460664" y="435158"/>
                      <a:pt x="1340498" y="435158"/>
                    </a:cubicBezTo>
                    <a:lnTo>
                      <a:pt x="1324687" y="433564"/>
                    </a:lnTo>
                    <a:lnTo>
                      <a:pt x="1342804" y="442563"/>
                    </a:lnTo>
                    <a:cubicBezTo>
                      <a:pt x="1384791" y="475281"/>
                      <a:pt x="1405454" y="531073"/>
                      <a:pt x="1390811" y="585723"/>
                    </a:cubicBezTo>
                    <a:lnTo>
                      <a:pt x="1321441" y="844616"/>
                    </a:lnTo>
                    <a:lnTo>
                      <a:pt x="1321441" y="1082039"/>
                    </a:lnTo>
                    <a:lnTo>
                      <a:pt x="1341805" y="1082039"/>
                    </a:lnTo>
                    <a:lnTo>
                      <a:pt x="1400317" y="525648"/>
                    </a:lnTo>
                    <a:lnTo>
                      <a:pt x="1467788" y="532743"/>
                    </a:lnTo>
                    <a:lnTo>
                      <a:pt x="1409878" y="1083407"/>
                    </a:lnTo>
                    <a:lnTo>
                      <a:pt x="1409878" y="1422744"/>
                    </a:lnTo>
                    <a:lnTo>
                      <a:pt x="1355565" y="1422744"/>
                    </a:lnTo>
                    <a:lnTo>
                      <a:pt x="1355565" y="1164218"/>
                    </a:lnTo>
                    <a:lnTo>
                      <a:pt x="996525" y="1164218"/>
                    </a:lnTo>
                    <a:lnTo>
                      <a:pt x="996525" y="1422744"/>
                    </a:lnTo>
                    <a:lnTo>
                      <a:pt x="942212" y="1422744"/>
                    </a:lnTo>
                    <a:lnTo>
                      <a:pt x="942212" y="1082039"/>
                    </a:lnTo>
                    <a:lnTo>
                      <a:pt x="944884" y="1082039"/>
                    </a:lnTo>
                    <a:lnTo>
                      <a:pt x="996525" y="1082039"/>
                    </a:lnTo>
                    <a:lnTo>
                      <a:pt x="1198931" y="1082039"/>
                    </a:lnTo>
                    <a:lnTo>
                      <a:pt x="1198931" y="1059954"/>
                    </a:lnTo>
                    <a:lnTo>
                      <a:pt x="1193145" y="1060829"/>
                    </a:lnTo>
                    <a:lnTo>
                      <a:pt x="910042" y="1060829"/>
                    </a:lnTo>
                    <a:lnTo>
                      <a:pt x="910041" y="1346040"/>
                    </a:lnTo>
                    <a:cubicBezTo>
                      <a:pt x="910041" y="1384434"/>
                      <a:pt x="878916" y="1415559"/>
                      <a:pt x="840522" y="1415559"/>
                    </a:cubicBezTo>
                    <a:lnTo>
                      <a:pt x="840523" y="1415558"/>
                    </a:lnTo>
                    <a:cubicBezTo>
                      <a:pt x="802129" y="1415558"/>
                      <a:pt x="771004" y="1384433"/>
                      <a:pt x="771004" y="1346039"/>
                    </a:cubicBezTo>
                    <a:lnTo>
                      <a:pt x="771004" y="978411"/>
                    </a:lnTo>
                    <a:lnTo>
                      <a:pt x="771100" y="977935"/>
                    </a:lnTo>
                    <a:lnTo>
                      <a:pt x="771004" y="977459"/>
                    </a:lnTo>
                    <a:cubicBezTo>
                      <a:pt x="771004" y="931415"/>
                      <a:pt x="808330" y="894089"/>
                      <a:pt x="854374" y="894089"/>
                    </a:cubicBezTo>
                    <a:lnTo>
                      <a:pt x="1026965" y="894089"/>
                    </a:lnTo>
                    <a:lnTo>
                      <a:pt x="1027453" y="886296"/>
                    </a:lnTo>
                    <a:lnTo>
                      <a:pt x="1126937" y="515018"/>
                    </a:lnTo>
                    <a:cubicBezTo>
                      <a:pt x="1141580" y="460368"/>
                      <a:pt x="1187371" y="422382"/>
                      <a:pt x="1240092" y="415042"/>
                    </a:cubicBezTo>
                    <a:lnTo>
                      <a:pt x="1252481" y="415818"/>
                    </a:lnTo>
                    <a:lnTo>
                      <a:pt x="1186646" y="371431"/>
                    </a:lnTo>
                    <a:cubicBezTo>
                      <a:pt x="1147272" y="332057"/>
                      <a:pt x="1122919" y="277662"/>
                      <a:pt x="1122919" y="217579"/>
                    </a:cubicBezTo>
                    <a:cubicBezTo>
                      <a:pt x="1122919" y="97413"/>
                      <a:pt x="1220332" y="0"/>
                      <a:pt x="134049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6A1C8B1-4299-49AC-85A4-1DBDA3AFE24C}"/>
                </a:ext>
              </a:extLst>
            </p:cNvPr>
            <p:cNvGrpSpPr/>
            <p:nvPr/>
          </p:nvGrpSpPr>
          <p:grpSpPr>
            <a:xfrm>
              <a:off x="724842" y="4097137"/>
              <a:ext cx="2604176" cy="2009598"/>
              <a:chOff x="698963" y="3976368"/>
              <a:chExt cx="2604176" cy="2009598"/>
            </a:xfrm>
          </p:grpSpPr>
          <p:sp>
            <p:nvSpPr>
              <p:cNvPr id="152" name="矢印: 上 151">
                <a:extLst>
                  <a:ext uri="{FF2B5EF4-FFF2-40B4-BE49-F238E27FC236}">
                    <a16:creationId xmlns:a16="http://schemas.microsoft.com/office/drawing/2014/main" id="{25D6FC89-1408-49C1-9A7D-2495C3E48392}"/>
                  </a:ext>
                </a:extLst>
              </p:cNvPr>
              <p:cNvSpPr/>
              <p:nvPr/>
            </p:nvSpPr>
            <p:spPr bwMode="auto">
              <a:xfrm>
                <a:off x="698963" y="3976368"/>
                <a:ext cx="2604176" cy="2009598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2C59B307-318A-474E-A332-CE278B56DFAA}"/>
                  </a:ext>
                </a:extLst>
              </p:cNvPr>
              <p:cNvGrpSpPr/>
              <p:nvPr/>
            </p:nvGrpSpPr>
            <p:grpSpPr>
              <a:xfrm>
                <a:off x="961132" y="4119369"/>
                <a:ext cx="2079836" cy="1775838"/>
                <a:chOff x="583640" y="3620142"/>
                <a:chExt cx="2420752" cy="2066925"/>
              </a:xfrm>
            </p:grpSpPr>
            <p:sp>
              <p:nvSpPr>
                <p:cNvPr id="153" name="矢印: 上 152">
                  <a:extLst>
                    <a:ext uri="{FF2B5EF4-FFF2-40B4-BE49-F238E27FC236}">
                      <a16:creationId xmlns:a16="http://schemas.microsoft.com/office/drawing/2014/main" id="{C077167D-6B77-4A1E-93AB-83039DE57C25}"/>
                    </a:ext>
                  </a:extLst>
                </p:cNvPr>
                <p:cNvSpPr/>
                <p:nvPr/>
              </p:nvSpPr>
              <p:spPr bwMode="auto">
                <a:xfrm>
                  <a:off x="583640" y="3620142"/>
                  <a:ext cx="2420752" cy="2066925"/>
                </a:xfrm>
                <a:prstGeom prst="upArrow">
                  <a:avLst>
                    <a:gd name="adj1" fmla="val 69695"/>
                    <a:gd name="adj2" fmla="val 43907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E5CD8C8A-59A8-42FA-86B8-27C88FEE185A}"/>
                    </a:ext>
                  </a:extLst>
                </p:cNvPr>
                <p:cNvGrpSpPr/>
                <p:nvPr/>
              </p:nvGrpSpPr>
              <p:grpSpPr>
                <a:xfrm>
                  <a:off x="1046729" y="4469606"/>
                  <a:ext cx="1475132" cy="913821"/>
                  <a:chOff x="1111139" y="4509506"/>
                  <a:chExt cx="1346311" cy="834020"/>
                </a:xfrm>
                <a:solidFill>
                  <a:schemeClr val="tx1"/>
                </a:solidFill>
              </p:grpSpPr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EA4EB90E-C7F9-4588-B8F7-355FCE62F5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12176" y="5138866"/>
                    <a:ext cx="1345274" cy="138189"/>
                  </a:xfrm>
                  <a:prstGeom prst="trapezoid">
                    <a:avLst>
                      <a:gd name="adj" fmla="val 12508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08C111DA-CDA0-444A-B19E-6DDD27E9F5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7897" y="4509506"/>
                    <a:ext cx="1019808" cy="602377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上の 2 つの角を丸める 156">
                    <a:extLst>
                      <a:ext uri="{FF2B5EF4-FFF2-40B4-BE49-F238E27FC236}">
                        <a16:creationId xmlns:a16="http://schemas.microsoft.com/office/drawing/2014/main" id="{6E70DDE4-A852-41A5-8736-9D0A942F52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11139" y="5277316"/>
                    <a:ext cx="1346311" cy="66210"/>
                  </a:xfrm>
                  <a:prstGeom prst="round2SameRect">
                    <a:avLst>
                      <a:gd name="adj1" fmla="val 0"/>
                      <a:gd name="adj2" fmla="val 406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D36E230B-1A58-4E13-8C32-43E295CF5477}"/>
                    </a:ext>
                  </a:extLst>
                </p:cNvPr>
                <p:cNvGrpSpPr/>
                <p:nvPr/>
              </p:nvGrpSpPr>
              <p:grpSpPr>
                <a:xfrm>
                  <a:off x="1260532" y="4500155"/>
                  <a:ext cx="1055210" cy="594030"/>
                  <a:chOff x="1260532" y="4500155"/>
                  <a:chExt cx="1055210" cy="642956"/>
                </a:xfrm>
                <a:solidFill>
                  <a:srgbClr val="00CC00"/>
                </a:solidFill>
              </p:grpSpPr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309FDD52-F98F-419F-AA88-5B29D714B83F}"/>
                      </a:ext>
                    </a:extLst>
                  </p:cNvPr>
                  <p:cNvGrpSpPr/>
                  <p:nvPr/>
                </p:nvGrpSpPr>
                <p:grpSpPr>
                  <a:xfrm>
                    <a:off x="1260532" y="4500155"/>
                    <a:ext cx="1055210" cy="323999"/>
                    <a:chOff x="1260532" y="4551562"/>
                    <a:chExt cx="909281" cy="303984"/>
                  </a:xfrm>
                  <a:grpFill/>
                </p:grpSpPr>
                <p:sp>
                  <p:nvSpPr>
                    <p:cNvPr id="165" name="正方形/長方形 164">
                      <a:extLst>
                        <a:ext uri="{FF2B5EF4-FFF2-40B4-BE49-F238E27FC236}">
                          <a16:creationId xmlns:a16="http://schemas.microsoft.com/office/drawing/2014/main" id="{26D8D1A4-30E4-4A03-BCD4-C10D2ED98B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532" y="4551562"/>
                      <a:ext cx="227083" cy="303984"/>
                    </a:xfrm>
                    <a:prstGeom prst="rect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" name="正方形/長方形 165">
                      <a:extLst>
                        <a:ext uri="{FF2B5EF4-FFF2-40B4-BE49-F238E27FC236}">
                          <a16:creationId xmlns:a16="http://schemas.microsoft.com/office/drawing/2014/main" id="{9CC03D3B-D47F-42E0-BF2B-2B94BB147E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8564" y="4551562"/>
                      <a:ext cx="227083" cy="303984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" name="正方形/長方形 166">
                      <a:extLst>
                        <a:ext uri="{FF2B5EF4-FFF2-40B4-BE49-F238E27FC236}">
                          <a16:creationId xmlns:a16="http://schemas.microsoft.com/office/drawing/2014/main" id="{84C90FC9-0313-4F8A-AB1C-FD13BA4626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15647" y="4551562"/>
                      <a:ext cx="227083" cy="303984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" name="正方形/長方形 169">
                      <a:extLst>
                        <a:ext uri="{FF2B5EF4-FFF2-40B4-BE49-F238E27FC236}">
                          <a16:creationId xmlns:a16="http://schemas.microsoft.com/office/drawing/2014/main" id="{345830A7-9084-493A-9542-DBAAE0FE6A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42730" y="4551562"/>
                      <a:ext cx="227083" cy="303984"/>
                    </a:xfrm>
                    <a:prstGeom prst="rect">
                      <a:avLst/>
                    </a:prstGeom>
                    <a:solidFill>
                      <a:srgbClr val="FF00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6F638C8E-13D1-41F5-B608-FBE42BD9B048}"/>
                      </a:ext>
                    </a:extLst>
                  </p:cNvPr>
                  <p:cNvGrpSpPr/>
                  <p:nvPr/>
                </p:nvGrpSpPr>
                <p:grpSpPr>
                  <a:xfrm>
                    <a:off x="1260532" y="4819112"/>
                    <a:ext cx="1055210" cy="323999"/>
                    <a:chOff x="1260532" y="4551562"/>
                    <a:chExt cx="909281" cy="303984"/>
                  </a:xfrm>
                  <a:grpFill/>
                </p:grpSpPr>
                <p:sp>
                  <p:nvSpPr>
                    <p:cNvPr id="174" name="正方形/長方形 173">
                      <a:extLst>
                        <a:ext uri="{FF2B5EF4-FFF2-40B4-BE49-F238E27FC236}">
                          <a16:creationId xmlns:a16="http://schemas.microsoft.com/office/drawing/2014/main" id="{86D18938-52FA-479F-B032-7FF786C203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60532" y="4551562"/>
                      <a:ext cx="227083" cy="303984"/>
                    </a:xfrm>
                    <a:prstGeom prst="rect">
                      <a:avLst/>
                    </a:prstGeom>
                    <a:solidFill>
                      <a:srgbClr val="FF99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" name="正方形/長方形 174">
                      <a:extLst>
                        <a:ext uri="{FF2B5EF4-FFF2-40B4-BE49-F238E27FC236}">
                          <a16:creationId xmlns:a16="http://schemas.microsoft.com/office/drawing/2014/main" id="{21C12E11-A3EF-4DF1-B074-1A6CA6188E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8564" y="4551562"/>
                      <a:ext cx="227083" cy="303984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正方形/長方形 175">
                      <a:extLst>
                        <a:ext uri="{FF2B5EF4-FFF2-40B4-BE49-F238E27FC236}">
                          <a16:creationId xmlns:a16="http://schemas.microsoft.com/office/drawing/2014/main" id="{BAC67873-801A-49B6-B430-F6CF817B4D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15647" y="4551562"/>
                      <a:ext cx="227083" cy="303984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正方形/長方形 176">
                      <a:extLst>
                        <a:ext uri="{FF2B5EF4-FFF2-40B4-BE49-F238E27FC236}">
                          <a16:creationId xmlns:a16="http://schemas.microsoft.com/office/drawing/2014/main" id="{98640E11-A6CE-46FE-B212-48A0FA9477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42730" y="4551562"/>
                      <a:ext cx="227083" cy="303984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65E3B7BC-46DB-4576-AF4C-EA051948E42E}"/>
                    </a:ext>
                  </a:extLst>
                </p:cNvPr>
                <p:cNvSpPr/>
                <p:nvPr/>
              </p:nvSpPr>
              <p:spPr bwMode="auto">
                <a:xfrm>
                  <a:off x="1330279" y="4539566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D991C269-94AC-4563-AAAF-820CD68DA7D5}"/>
                    </a:ext>
                  </a:extLst>
                </p:cNvPr>
                <p:cNvSpPr/>
                <p:nvPr/>
              </p:nvSpPr>
              <p:spPr bwMode="auto">
                <a:xfrm>
                  <a:off x="1670378" y="4299205"/>
                  <a:ext cx="228869" cy="153572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CAF00930-5C6A-4677-8067-D3EBF9A96B98}"/>
                    </a:ext>
                  </a:extLst>
                </p:cNvPr>
                <p:cNvSpPr/>
                <p:nvPr/>
              </p:nvSpPr>
              <p:spPr bwMode="auto">
                <a:xfrm>
                  <a:off x="1733561" y="4328327"/>
                  <a:ext cx="95328" cy="95328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6CC45BDA-2B16-41CF-9C72-5F91042B30CF}"/>
                    </a:ext>
                  </a:extLst>
                </p:cNvPr>
                <p:cNvSpPr/>
                <p:nvPr/>
              </p:nvSpPr>
              <p:spPr bwMode="auto">
                <a:xfrm>
                  <a:off x="1310526" y="4671372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360E06D5-BBA6-4AAF-BC73-95E8E72F56EC}"/>
                    </a:ext>
                  </a:extLst>
                </p:cNvPr>
                <p:cNvSpPr/>
                <p:nvPr/>
              </p:nvSpPr>
              <p:spPr bwMode="auto">
                <a:xfrm>
                  <a:off x="1330279" y="4834841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37808FA9-356C-4851-B398-248DF75150A5}"/>
                    </a:ext>
                  </a:extLst>
                </p:cNvPr>
                <p:cNvSpPr/>
                <p:nvPr/>
              </p:nvSpPr>
              <p:spPr bwMode="auto">
                <a:xfrm>
                  <a:off x="1310526" y="4966647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9E9A10D6-4AF7-499B-8E0B-984CA9242E7D}"/>
                    </a:ext>
                  </a:extLst>
                </p:cNvPr>
                <p:cNvSpPr/>
                <p:nvPr/>
              </p:nvSpPr>
              <p:spPr bwMode="auto">
                <a:xfrm>
                  <a:off x="1596979" y="4539566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4599C454-FCED-4104-AC38-44085BEBE368}"/>
                    </a:ext>
                  </a:extLst>
                </p:cNvPr>
                <p:cNvSpPr/>
                <p:nvPr/>
              </p:nvSpPr>
              <p:spPr bwMode="auto">
                <a:xfrm>
                  <a:off x="1577226" y="4671372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85C2E221-A9B6-402F-B3A6-765712ED16FF}"/>
                    </a:ext>
                  </a:extLst>
                </p:cNvPr>
                <p:cNvSpPr/>
                <p:nvPr/>
              </p:nvSpPr>
              <p:spPr bwMode="auto">
                <a:xfrm>
                  <a:off x="1596979" y="4834841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39181B46-B10F-4276-8FA9-FA53E32071CC}"/>
                    </a:ext>
                  </a:extLst>
                </p:cNvPr>
                <p:cNvSpPr/>
                <p:nvPr/>
              </p:nvSpPr>
              <p:spPr bwMode="auto">
                <a:xfrm>
                  <a:off x="1577226" y="4966647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418EDC24-B8A8-4399-ACF5-13DD1F64A6A4}"/>
                    </a:ext>
                  </a:extLst>
                </p:cNvPr>
                <p:cNvSpPr/>
                <p:nvPr/>
              </p:nvSpPr>
              <p:spPr bwMode="auto">
                <a:xfrm>
                  <a:off x="1861298" y="4539566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33F47D4D-BC8D-4462-BF9E-46CA159AFECD}"/>
                    </a:ext>
                  </a:extLst>
                </p:cNvPr>
                <p:cNvSpPr/>
                <p:nvPr/>
              </p:nvSpPr>
              <p:spPr bwMode="auto">
                <a:xfrm>
                  <a:off x="1841545" y="4671372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71626DFA-5DAF-4C9E-BCE2-075E4DB11F35}"/>
                    </a:ext>
                  </a:extLst>
                </p:cNvPr>
                <p:cNvSpPr/>
                <p:nvPr/>
              </p:nvSpPr>
              <p:spPr bwMode="auto">
                <a:xfrm>
                  <a:off x="1861298" y="4834841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9300235C-B2DE-49FB-A5D5-A3146E62458D}"/>
                    </a:ext>
                  </a:extLst>
                </p:cNvPr>
                <p:cNvSpPr/>
                <p:nvPr/>
              </p:nvSpPr>
              <p:spPr bwMode="auto">
                <a:xfrm>
                  <a:off x="1841545" y="4966647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B2D8563F-8B26-4430-A094-F05C2474C916}"/>
                    </a:ext>
                  </a:extLst>
                </p:cNvPr>
                <p:cNvSpPr/>
                <p:nvPr/>
              </p:nvSpPr>
              <p:spPr bwMode="auto">
                <a:xfrm>
                  <a:off x="2125617" y="4539566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8218A9CF-5C1C-49A0-8D05-7A7A7BD06102}"/>
                    </a:ext>
                  </a:extLst>
                </p:cNvPr>
                <p:cNvSpPr/>
                <p:nvPr/>
              </p:nvSpPr>
              <p:spPr bwMode="auto">
                <a:xfrm>
                  <a:off x="2105864" y="4671372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E0079482-BD4E-460A-8907-A32088D46A47}"/>
                    </a:ext>
                  </a:extLst>
                </p:cNvPr>
                <p:cNvSpPr/>
                <p:nvPr/>
              </p:nvSpPr>
              <p:spPr bwMode="auto">
                <a:xfrm>
                  <a:off x="2125617" y="4834841"/>
                  <a:ext cx="121410" cy="12332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E7BC1F1E-FF30-4100-98B5-A2ABFCE89953}"/>
                    </a:ext>
                  </a:extLst>
                </p:cNvPr>
                <p:cNvSpPr/>
                <p:nvPr/>
              </p:nvSpPr>
              <p:spPr bwMode="auto">
                <a:xfrm>
                  <a:off x="2105864" y="4966647"/>
                  <a:ext cx="160916" cy="123326"/>
                </a:xfrm>
                <a:prstGeom prst="round2SameRect">
                  <a:avLst>
                    <a:gd name="adj1" fmla="val 48251"/>
                    <a:gd name="adj2" fmla="val 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3F1B567-9524-410E-9C20-33E5A6856D50}"/>
                </a:ext>
              </a:extLst>
            </p:cNvPr>
            <p:cNvGrpSpPr/>
            <p:nvPr/>
          </p:nvGrpSpPr>
          <p:grpSpPr>
            <a:xfrm>
              <a:off x="3666449" y="4097137"/>
              <a:ext cx="2604176" cy="2009598"/>
              <a:chOff x="3470271" y="3457984"/>
              <a:chExt cx="3031037" cy="2339000"/>
            </a:xfrm>
          </p:grpSpPr>
          <p:sp>
            <p:nvSpPr>
              <p:cNvPr id="158" name="矢印: 上 157">
                <a:extLst>
                  <a:ext uri="{FF2B5EF4-FFF2-40B4-BE49-F238E27FC236}">
                    <a16:creationId xmlns:a16="http://schemas.microsoft.com/office/drawing/2014/main" id="{87C4047C-A770-4B46-BC99-B9C05E4C7DFB}"/>
                  </a:ext>
                </a:extLst>
              </p:cNvPr>
              <p:cNvSpPr/>
              <p:nvPr/>
            </p:nvSpPr>
            <p:spPr bwMode="auto">
              <a:xfrm>
                <a:off x="3470271" y="3457984"/>
                <a:ext cx="3031037" cy="2339000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矢印: 上 158">
                <a:extLst>
                  <a:ext uri="{FF2B5EF4-FFF2-40B4-BE49-F238E27FC236}">
                    <a16:creationId xmlns:a16="http://schemas.microsoft.com/office/drawing/2014/main" id="{B6EFA67C-997A-4A89-90AF-03F0E40BF2E3}"/>
                  </a:ext>
                </a:extLst>
              </p:cNvPr>
              <p:cNvSpPr/>
              <p:nvPr/>
            </p:nvSpPr>
            <p:spPr bwMode="auto">
              <a:xfrm>
                <a:off x="3775413" y="3620142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B1FC4BDC-42FC-451A-BC57-9564CE891023}"/>
                  </a:ext>
                </a:extLst>
              </p:cNvPr>
              <p:cNvSpPr/>
              <p:nvPr/>
            </p:nvSpPr>
            <p:spPr bwMode="auto">
              <a:xfrm>
                <a:off x="4366103" y="4179913"/>
                <a:ext cx="1004912" cy="1331695"/>
              </a:xfrm>
              <a:custGeom>
                <a:avLst/>
                <a:gdLst>
                  <a:gd name="connsiteX0" fmla="*/ 222670 w 1004912"/>
                  <a:gd name="connsiteY0" fmla="*/ 288127 h 1331695"/>
                  <a:gd name="connsiteX1" fmla="*/ 233925 w 1004912"/>
                  <a:gd name="connsiteY1" fmla="*/ 296764 h 1331695"/>
                  <a:gd name="connsiteX2" fmla="*/ 415635 w 1004912"/>
                  <a:gd name="connsiteY2" fmla="*/ 611494 h 1331695"/>
                  <a:gd name="connsiteX3" fmla="*/ 408850 w 1004912"/>
                  <a:gd name="connsiteY3" fmla="*/ 636816 h 1331695"/>
                  <a:gd name="connsiteX4" fmla="*/ 311640 w 1004912"/>
                  <a:gd name="connsiteY4" fmla="*/ 692940 h 1331695"/>
                  <a:gd name="connsiteX5" fmla="*/ 286318 w 1004912"/>
                  <a:gd name="connsiteY5" fmla="*/ 686155 h 1331695"/>
                  <a:gd name="connsiteX6" fmla="*/ 280054 w 1004912"/>
                  <a:gd name="connsiteY6" fmla="*/ 675305 h 1331695"/>
                  <a:gd name="connsiteX7" fmla="*/ 239430 w 1004912"/>
                  <a:gd name="connsiteY7" fmla="*/ 839582 h 1331695"/>
                  <a:gd name="connsiteX8" fmla="*/ 376284 w 1004912"/>
                  <a:gd name="connsiteY8" fmla="*/ 747276 h 1331695"/>
                  <a:gd name="connsiteX9" fmla="*/ 378117 w 1004912"/>
                  <a:gd name="connsiteY9" fmla="*/ 746513 h 1331695"/>
                  <a:gd name="connsiteX10" fmla="*/ 410304 w 1004912"/>
                  <a:gd name="connsiteY10" fmla="*/ 724812 h 1331695"/>
                  <a:gd name="connsiteX11" fmla="*/ 479000 w 1004912"/>
                  <a:gd name="connsiteY11" fmla="*/ 710943 h 1331695"/>
                  <a:gd name="connsiteX12" fmla="*/ 828426 w 1004912"/>
                  <a:gd name="connsiteY12" fmla="*/ 710943 h 1331695"/>
                  <a:gd name="connsiteX13" fmla="*/ 1004912 w 1004912"/>
                  <a:gd name="connsiteY13" fmla="*/ 887429 h 1331695"/>
                  <a:gd name="connsiteX14" fmla="*/ 1004912 w 1004912"/>
                  <a:gd name="connsiteY14" fmla="*/ 1331695 h 1331695"/>
                  <a:gd name="connsiteX15" fmla="*/ 302514 w 1004912"/>
                  <a:gd name="connsiteY15" fmla="*/ 1331695 h 1331695"/>
                  <a:gd name="connsiteX16" fmla="*/ 302514 w 1004912"/>
                  <a:gd name="connsiteY16" fmla="*/ 1019757 h 1331695"/>
                  <a:gd name="connsiteX17" fmla="*/ 143959 w 1004912"/>
                  <a:gd name="connsiteY17" fmla="*/ 1126701 h 1331695"/>
                  <a:gd name="connsiteX18" fmla="*/ 15792 w 1004912"/>
                  <a:gd name="connsiteY18" fmla="*/ 1101786 h 1331695"/>
                  <a:gd name="connsiteX19" fmla="*/ 1706 w 1004912"/>
                  <a:gd name="connsiteY19" fmla="*/ 1032543 h 1331695"/>
                  <a:gd name="connsiteX20" fmla="*/ 6463 w 1004912"/>
                  <a:gd name="connsiteY20" fmla="*/ 1020775 h 1331695"/>
                  <a:gd name="connsiteX21" fmla="*/ 6897 w 1004912"/>
                  <a:gd name="connsiteY21" fmla="*/ 1010729 h 1331695"/>
                  <a:gd name="connsiteX22" fmla="*/ 104067 w 1004912"/>
                  <a:gd name="connsiteY22" fmla="*/ 617791 h 1331695"/>
                  <a:gd name="connsiteX23" fmla="*/ 179227 w 1004912"/>
                  <a:gd name="connsiteY23" fmla="*/ 548746 h 1331695"/>
                  <a:gd name="connsiteX24" fmla="*/ 207696 w 1004912"/>
                  <a:gd name="connsiteY24" fmla="*/ 549977 h 1331695"/>
                  <a:gd name="connsiteX25" fmla="*/ 104609 w 1004912"/>
                  <a:gd name="connsiteY25" fmla="*/ 371425 h 1331695"/>
                  <a:gd name="connsiteX26" fmla="*/ 111394 w 1004912"/>
                  <a:gd name="connsiteY26" fmla="*/ 346103 h 1331695"/>
                  <a:gd name="connsiteX27" fmla="*/ 208603 w 1004912"/>
                  <a:gd name="connsiteY27" fmla="*/ 289979 h 1331695"/>
                  <a:gd name="connsiteX28" fmla="*/ 222670 w 1004912"/>
                  <a:gd name="connsiteY28" fmla="*/ 288127 h 1331695"/>
                  <a:gd name="connsiteX29" fmla="*/ 658481 w 1004912"/>
                  <a:gd name="connsiteY29" fmla="*/ 0 h 1331695"/>
                  <a:gd name="connsiteX30" fmla="*/ 977918 w 1004912"/>
                  <a:gd name="connsiteY30" fmla="*/ 336983 h 1331695"/>
                  <a:gd name="connsiteX31" fmla="*/ 658481 w 1004912"/>
                  <a:gd name="connsiteY31" fmla="*/ 673966 h 1331695"/>
                  <a:gd name="connsiteX32" fmla="*/ 339044 w 1004912"/>
                  <a:gd name="connsiteY32" fmla="*/ 336983 h 1331695"/>
                  <a:gd name="connsiteX33" fmla="*/ 658481 w 1004912"/>
                  <a:gd name="connsiteY33" fmla="*/ 0 h 1331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004912" h="1331695">
                    <a:moveTo>
                      <a:pt x="222670" y="288127"/>
                    </a:moveTo>
                    <a:cubicBezTo>
                      <a:pt x="227252" y="289355"/>
                      <a:pt x="231366" y="292331"/>
                      <a:pt x="233925" y="296764"/>
                    </a:cubicBezTo>
                    <a:lnTo>
                      <a:pt x="415635" y="611494"/>
                    </a:lnTo>
                    <a:cubicBezTo>
                      <a:pt x="420754" y="620361"/>
                      <a:pt x="417717" y="631697"/>
                      <a:pt x="408850" y="636816"/>
                    </a:cubicBezTo>
                    <a:lnTo>
                      <a:pt x="311640" y="692940"/>
                    </a:lnTo>
                    <a:cubicBezTo>
                      <a:pt x="302774" y="698059"/>
                      <a:pt x="291437" y="695022"/>
                      <a:pt x="286318" y="686155"/>
                    </a:cubicBezTo>
                    <a:lnTo>
                      <a:pt x="280054" y="675305"/>
                    </a:lnTo>
                    <a:lnTo>
                      <a:pt x="239430" y="839582"/>
                    </a:lnTo>
                    <a:lnTo>
                      <a:pt x="376284" y="747276"/>
                    </a:lnTo>
                    <a:lnTo>
                      <a:pt x="378117" y="746513"/>
                    </a:lnTo>
                    <a:lnTo>
                      <a:pt x="410304" y="724812"/>
                    </a:lnTo>
                    <a:cubicBezTo>
                      <a:pt x="431418" y="715882"/>
                      <a:pt x="454633" y="710943"/>
                      <a:pt x="479000" y="710943"/>
                    </a:cubicBezTo>
                    <a:lnTo>
                      <a:pt x="828426" y="710943"/>
                    </a:lnTo>
                    <a:cubicBezTo>
                      <a:pt x="925897" y="710943"/>
                      <a:pt x="1004912" y="789958"/>
                      <a:pt x="1004912" y="887429"/>
                    </a:cubicBezTo>
                    <a:lnTo>
                      <a:pt x="1004912" y="1331695"/>
                    </a:lnTo>
                    <a:lnTo>
                      <a:pt x="302514" y="1331695"/>
                    </a:lnTo>
                    <a:lnTo>
                      <a:pt x="302514" y="1019757"/>
                    </a:lnTo>
                    <a:lnTo>
                      <a:pt x="143959" y="1126701"/>
                    </a:lnTo>
                    <a:cubicBezTo>
                      <a:pt x="101687" y="1155213"/>
                      <a:pt x="44305" y="1144058"/>
                      <a:pt x="15792" y="1101786"/>
                    </a:cubicBezTo>
                    <a:cubicBezTo>
                      <a:pt x="1536" y="1080650"/>
                      <a:pt x="-2803" y="1055736"/>
                      <a:pt x="1706" y="1032543"/>
                    </a:cubicBezTo>
                    <a:lnTo>
                      <a:pt x="6463" y="1020775"/>
                    </a:lnTo>
                    <a:lnTo>
                      <a:pt x="6897" y="1010729"/>
                    </a:lnTo>
                    <a:lnTo>
                      <a:pt x="104067" y="617791"/>
                    </a:lnTo>
                    <a:cubicBezTo>
                      <a:pt x="113247" y="580667"/>
                      <a:pt x="143695" y="554397"/>
                      <a:pt x="179227" y="548746"/>
                    </a:cubicBezTo>
                    <a:lnTo>
                      <a:pt x="207696" y="549977"/>
                    </a:lnTo>
                    <a:lnTo>
                      <a:pt x="104609" y="371425"/>
                    </a:lnTo>
                    <a:cubicBezTo>
                      <a:pt x="99490" y="362559"/>
                      <a:pt x="102527" y="351222"/>
                      <a:pt x="111394" y="346103"/>
                    </a:cubicBezTo>
                    <a:lnTo>
                      <a:pt x="208603" y="289979"/>
                    </a:lnTo>
                    <a:cubicBezTo>
                      <a:pt x="213037" y="287420"/>
                      <a:pt x="218087" y="286899"/>
                      <a:pt x="222670" y="288127"/>
                    </a:cubicBezTo>
                    <a:close/>
                    <a:moveTo>
                      <a:pt x="658481" y="0"/>
                    </a:moveTo>
                    <a:cubicBezTo>
                      <a:pt x="834901" y="0"/>
                      <a:pt x="977918" y="150872"/>
                      <a:pt x="977918" y="336983"/>
                    </a:cubicBezTo>
                    <a:cubicBezTo>
                      <a:pt x="977918" y="523094"/>
                      <a:pt x="834901" y="673966"/>
                      <a:pt x="658481" y="673966"/>
                    </a:cubicBezTo>
                    <a:cubicBezTo>
                      <a:pt x="482061" y="673966"/>
                      <a:pt x="339044" y="523094"/>
                      <a:pt x="339044" y="336983"/>
                    </a:cubicBezTo>
                    <a:cubicBezTo>
                      <a:pt x="339044" y="150872"/>
                      <a:pt x="482061" y="0"/>
                      <a:pt x="6584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E483F882-22FF-4E4A-A2F2-758231342173}"/>
                  </a:ext>
                </a:extLst>
              </p:cNvPr>
              <p:cNvSpPr/>
              <p:nvPr/>
            </p:nvSpPr>
            <p:spPr bwMode="auto">
              <a:xfrm rot="19800000">
                <a:off x="4592010" y="4490123"/>
                <a:ext cx="90752" cy="347520"/>
              </a:xfrm>
              <a:prstGeom prst="rect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AAB7544-DB94-4EF2-B3D3-8607284840E5}"/>
                </a:ext>
              </a:extLst>
            </p:cNvPr>
            <p:cNvGrpSpPr/>
            <p:nvPr/>
          </p:nvGrpSpPr>
          <p:grpSpPr>
            <a:xfrm>
              <a:off x="6660808" y="4097137"/>
              <a:ext cx="2604176" cy="2009598"/>
              <a:chOff x="6706169" y="3457984"/>
              <a:chExt cx="3031037" cy="2339000"/>
            </a:xfrm>
          </p:grpSpPr>
          <p:sp>
            <p:nvSpPr>
              <p:cNvPr id="207" name="矢印: 上 206">
                <a:extLst>
                  <a:ext uri="{FF2B5EF4-FFF2-40B4-BE49-F238E27FC236}">
                    <a16:creationId xmlns:a16="http://schemas.microsoft.com/office/drawing/2014/main" id="{03A14352-5FBB-4922-9DFD-29072AA41B13}"/>
                  </a:ext>
                </a:extLst>
              </p:cNvPr>
              <p:cNvSpPr/>
              <p:nvPr/>
            </p:nvSpPr>
            <p:spPr bwMode="auto">
              <a:xfrm>
                <a:off x="6706169" y="3457984"/>
                <a:ext cx="3031037" cy="2339000"/>
              </a:xfrm>
              <a:prstGeom prst="upArrow">
                <a:avLst>
                  <a:gd name="adj1" fmla="val 63553"/>
                  <a:gd name="adj2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矢印: 上 207">
                <a:extLst>
                  <a:ext uri="{FF2B5EF4-FFF2-40B4-BE49-F238E27FC236}">
                    <a16:creationId xmlns:a16="http://schemas.microsoft.com/office/drawing/2014/main" id="{5F6ADDAD-653D-41DA-8C63-9F97D8F43D5E}"/>
                  </a:ext>
                </a:extLst>
              </p:cNvPr>
              <p:cNvSpPr/>
              <p:nvPr/>
            </p:nvSpPr>
            <p:spPr bwMode="auto">
              <a:xfrm>
                <a:off x="7011311" y="3620142"/>
                <a:ext cx="2420752" cy="2066925"/>
              </a:xfrm>
              <a:prstGeom prst="upArrow">
                <a:avLst>
                  <a:gd name="adj1" fmla="val 69695"/>
                  <a:gd name="adj2" fmla="val 439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0D62F31-68C5-43C4-A369-3585EB0EFB34}"/>
                  </a:ext>
                </a:extLst>
              </p:cNvPr>
              <p:cNvSpPr/>
              <p:nvPr/>
            </p:nvSpPr>
            <p:spPr bwMode="auto">
              <a:xfrm>
                <a:off x="7570836" y="4224711"/>
                <a:ext cx="1301702" cy="1301702"/>
              </a:xfrm>
              <a:custGeom>
                <a:avLst/>
                <a:gdLst>
                  <a:gd name="connsiteX0" fmla="*/ 525814 w 1301702"/>
                  <a:gd name="connsiteY0" fmla="*/ 1111627 h 1301702"/>
                  <a:gd name="connsiteX1" fmla="*/ 527718 w 1301702"/>
                  <a:gd name="connsiteY1" fmla="*/ 1118073 h 1301702"/>
                  <a:gd name="connsiteX2" fmla="*/ 612380 w 1301702"/>
                  <a:gd name="connsiteY2" fmla="*/ 1256196 h 1301702"/>
                  <a:gd name="connsiteX3" fmla="*/ 627390 w 1301702"/>
                  <a:gd name="connsiteY3" fmla="*/ 1261197 h 1301702"/>
                  <a:gd name="connsiteX4" fmla="*/ 650851 w 1301702"/>
                  <a:gd name="connsiteY4" fmla="*/ 1263562 h 1301702"/>
                  <a:gd name="connsiteX5" fmla="*/ 672027 w 1301702"/>
                  <a:gd name="connsiteY5" fmla="*/ 1261428 h 1301702"/>
                  <a:gd name="connsiteX6" fmla="*/ 687728 w 1301702"/>
                  <a:gd name="connsiteY6" fmla="*/ 1256196 h 1301702"/>
                  <a:gd name="connsiteX7" fmla="*/ 772390 w 1301702"/>
                  <a:gd name="connsiteY7" fmla="*/ 1118073 h 1301702"/>
                  <a:gd name="connsiteX8" fmla="*/ 774260 w 1301702"/>
                  <a:gd name="connsiteY8" fmla="*/ 1111746 h 1301702"/>
                  <a:gd name="connsiteX9" fmla="*/ 650851 w 1301702"/>
                  <a:gd name="connsiteY9" fmla="*/ 1120727 h 1301702"/>
                  <a:gd name="connsiteX10" fmla="*/ 984923 w 1301702"/>
                  <a:gd name="connsiteY10" fmla="*/ 1052167 h 1301702"/>
                  <a:gd name="connsiteX11" fmla="*/ 904192 w 1301702"/>
                  <a:gd name="connsiteY11" fmla="*/ 1083802 h 1301702"/>
                  <a:gd name="connsiteX12" fmla="*/ 806735 w 1301702"/>
                  <a:gd name="connsiteY12" fmla="*/ 1105642 h 1301702"/>
                  <a:gd name="connsiteX13" fmla="*/ 789925 w 1301702"/>
                  <a:gd name="connsiteY13" fmla="*/ 1153080 h 1301702"/>
                  <a:gd name="connsiteX14" fmla="*/ 735645 w 1301702"/>
                  <a:gd name="connsiteY14" fmla="*/ 1250555 h 1301702"/>
                  <a:gd name="connsiteX15" fmla="*/ 730194 w 1301702"/>
                  <a:gd name="connsiteY15" fmla="*/ 1255564 h 1301702"/>
                  <a:gd name="connsiteX16" fmla="*/ 751281 w 1301702"/>
                  <a:gd name="connsiteY16" fmla="*/ 1253438 h 1301702"/>
                  <a:gd name="connsiteX17" fmla="*/ 821893 w 1301702"/>
                  <a:gd name="connsiteY17" fmla="*/ 1222492 h 1301702"/>
                  <a:gd name="connsiteX18" fmla="*/ 976117 w 1301702"/>
                  <a:gd name="connsiteY18" fmla="*/ 1067990 h 1301702"/>
                  <a:gd name="connsiteX19" fmla="*/ 316780 w 1301702"/>
                  <a:gd name="connsiteY19" fmla="*/ 1052167 h 1301702"/>
                  <a:gd name="connsiteX20" fmla="*/ 325586 w 1301702"/>
                  <a:gd name="connsiteY20" fmla="*/ 1067990 h 1301702"/>
                  <a:gd name="connsiteX21" fmla="*/ 479810 w 1301702"/>
                  <a:gd name="connsiteY21" fmla="*/ 1222492 h 1301702"/>
                  <a:gd name="connsiteX22" fmla="*/ 550421 w 1301702"/>
                  <a:gd name="connsiteY22" fmla="*/ 1253438 h 1301702"/>
                  <a:gd name="connsiteX23" fmla="*/ 569718 w 1301702"/>
                  <a:gd name="connsiteY23" fmla="*/ 1255383 h 1301702"/>
                  <a:gd name="connsiteX24" fmla="*/ 564463 w 1301702"/>
                  <a:gd name="connsiteY24" fmla="*/ 1250555 h 1301702"/>
                  <a:gd name="connsiteX25" fmla="*/ 510184 w 1301702"/>
                  <a:gd name="connsiteY25" fmla="*/ 1153080 h 1301702"/>
                  <a:gd name="connsiteX26" fmla="*/ 493236 w 1301702"/>
                  <a:gd name="connsiteY26" fmla="*/ 1105254 h 1301702"/>
                  <a:gd name="connsiteX27" fmla="*/ 397511 w 1301702"/>
                  <a:gd name="connsiteY27" fmla="*/ 1083802 h 1301702"/>
                  <a:gd name="connsiteX28" fmla="*/ 1219431 w 1301702"/>
                  <a:gd name="connsiteY28" fmla="*/ 875145 h 1301702"/>
                  <a:gd name="connsiteX29" fmla="*/ 1190547 w 1301702"/>
                  <a:gd name="connsiteY29" fmla="*/ 913563 h 1301702"/>
                  <a:gd name="connsiteX30" fmla="*/ 1111072 w 1301702"/>
                  <a:gd name="connsiteY30" fmla="*/ 983104 h 1301702"/>
                  <a:gd name="connsiteX31" fmla="*/ 1027038 w 1301702"/>
                  <a:gd name="connsiteY31" fmla="*/ 1033159 h 1301702"/>
                  <a:gd name="connsiteX32" fmla="*/ 998662 w 1301702"/>
                  <a:gd name="connsiteY32" fmla="*/ 1088469 h 1301702"/>
                  <a:gd name="connsiteX33" fmla="*/ 913563 w 1301702"/>
                  <a:gd name="connsiteY33" fmla="*/ 1190547 h 1301702"/>
                  <a:gd name="connsiteX34" fmla="*/ 874263 w 1301702"/>
                  <a:gd name="connsiteY34" fmla="*/ 1220094 h 1301702"/>
                  <a:gd name="connsiteX35" fmla="*/ 889346 w 1301702"/>
                  <a:gd name="connsiteY35" fmla="*/ 1215412 h 1301702"/>
                  <a:gd name="connsiteX36" fmla="*/ 1203142 w 1301702"/>
                  <a:gd name="connsiteY36" fmla="*/ 916487 h 1301702"/>
                  <a:gd name="connsiteX37" fmla="*/ 82271 w 1301702"/>
                  <a:gd name="connsiteY37" fmla="*/ 875145 h 1301702"/>
                  <a:gd name="connsiteX38" fmla="*/ 98560 w 1301702"/>
                  <a:gd name="connsiteY38" fmla="*/ 916487 h 1301702"/>
                  <a:gd name="connsiteX39" fmla="*/ 412356 w 1301702"/>
                  <a:gd name="connsiteY39" fmla="*/ 1215412 h 1301702"/>
                  <a:gd name="connsiteX40" fmla="*/ 427439 w 1301702"/>
                  <a:gd name="connsiteY40" fmla="*/ 1220094 h 1301702"/>
                  <a:gd name="connsiteX41" fmla="*/ 388139 w 1301702"/>
                  <a:gd name="connsiteY41" fmla="*/ 1190547 h 1301702"/>
                  <a:gd name="connsiteX42" fmla="*/ 303041 w 1301702"/>
                  <a:gd name="connsiteY42" fmla="*/ 1088469 h 1301702"/>
                  <a:gd name="connsiteX43" fmla="*/ 274664 w 1301702"/>
                  <a:gd name="connsiteY43" fmla="*/ 1033159 h 1301702"/>
                  <a:gd name="connsiteX44" fmla="*/ 190630 w 1301702"/>
                  <a:gd name="connsiteY44" fmla="*/ 983104 h 1301702"/>
                  <a:gd name="connsiteX45" fmla="*/ 111155 w 1301702"/>
                  <a:gd name="connsiteY45" fmla="*/ 913563 h 1301702"/>
                  <a:gd name="connsiteX46" fmla="*/ 474249 w 1301702"/>
                  <a:gd name="connsiteY46" fmla="*/ 860712 h 1301702"/>
                  <a:gd name="connsiteX47" fmla="*/ 474461 w 1301702"/>
                  <a:gd name="connsiteY47" fmla="*/ 863305 h 1301702"/>
                  <a:gd name="connsiteX48" fmla="*/ 505805 w 1301702"/>
                  <a:gd name="connsiteY48" fmla="*/ 1043892 h 1301702"/>
                  <a:gd name="connsiteX49" fmla="*/ 516246 w 1301702"/>
                  <a:gd name="connsiteY49" fmla="*/ 1079238 h 1301702"/>
                  <a:gd name="connsiteX50" fmla="*/ 525820 w 1301702"/>
                  <a:gd name="connsiteY50" fmla="*/ 1081343 h 1301702"/>
                  <a:gd name="connsiteX51" fmla="*/ 650851 w 1301702"/>
                  <a:gd name="connsiteY51" fmla="*/ 1090270 h 1301702"/>
                  <a:gd name="connsiteX52" fmla="*/ 775882 w 1301702"/>
                  <a:gd name="connsiteY52" fmla="*/ 1081343 h 1301702"/>
                  <a:gd name="connsiteX53" fmla="*/ 783752 w 1301702"/>
                  <a:gd name="connsiteY53" fmla="*/ 1079613 h 1301702"/>
                  <a:gd name="connsiteX54" fmla="*/ 794304 w 1301702"/>
                  <a:gd name="connsiteY54" fmla="*/ 1043892 h 1301702"/>
                  <a:gd name="connsiteX55" fmla="*/ 825648 w 1301702"/>
                  <a:gd name="connsiteY55" fmla="*/ 863305 h 1301702"/>
                  <a:gd name="connsiteX56" fmla="*/ 825846 w 1301702"/>
                  <a:gd name="connsiteY56" fmla="*/ 860881 h 1301702"/>
                  <a:gd name="connsiteX57" fmla="*/ 782020 w 1301702"/>
                  <a:gd name="connsiteY57" fmla="*/ 865477 h 1301702"/>
                  <a:gd name="connsiteX58" fmla="*/ 650851 w 1301702"/>
                  <a:gd name="connsiteY58" fmla="*/ 869944 h 1301702"/>
                  <a:gd name="connsiteX59" fmla="*/ 519682 w 1301702"/>
                  <a:gd name="connsiteY59" fmla="*/ 865477 h 1301702"/>
                  <a:gd name="connsiteX60" fmla="*/ 1073677 w 1301702"/>
                  <a:gd name="connsiteY60" fmla="*/ 815964 h 1301702"/>
                  <a:gd name="connsiteX61" fmla="*/ 1014748 w 1301702"/>
                  <a:gd name="connsiteY61" fmla="*/ 832391 h 1301702"/>
                  <a:gd name="connsiteX62" fmla="*/ 904192 w 1301702"/>
                  <a:gd name="connsiteY62" fmla="*/ 852664 h 1301702"/>
                  <a:gd name="connsiteX63" fmla="*/ 858317 w 1301702"/>
                  <a:gd name="connsiteY63" fmla="*/ 857475 h 1301702"/>
                  <a:gd name="connsiteX64" fmla="*/ 848260 w 1301702"/>
                  <a:gd name="connsiteY64" fmla="*/ 933022 h 1301702"/>
                  <a:gd name="connsiteX65" fmla="*/ 832390 w 1301702"/>
                  <a:gd name="connsiteY65" fmla="*/ 1014748 h 1301702"/>
                  <a:gd name="connsiteX66" fmla="*/ 817119 w 1301702"/>
                  <a:gd name="connsiteY66" fmla="*/ 1072276 h 1301702"/>
                  <a:gd name="connsiteX67" fmla="*/ 892336 w 1301702"/>
                  <a:gd name="connsiteY67" fmla="*/ 1055738 h 1301702"/>
                  <a:gd name="connsiteX68" fmla="*/ 997719 w 1301702"/>
                  <a:gd name="connsiteY68" fmla="*/ 1015224 h 1301702"/>
                  <a:gd name="connsiteX69" fmla="*/ 1009224 w 1301702"/>
                  <a:gd name="connsiteY69" fmla="*/ 1008501 h 1301702"/>
                  <a:gd name="connsiteX70" fmla="*/ 1015224 w 1301702"/>
                  <a:gd name="connsiteY70" fmla="*/ 997719 h 1301702"/>
                  <a:gd name="connsiteX71" fmla="*/ 1070514 w 1301702"/>
                  <a:gd name="connsiteY71" fmla="*/ 835337 h 1301702"/>
                  <a:gd name="connsiteX72" fmla="*/ 228025 w 1301702"/>
                  <a:gd name="connsiteY72" fmla="*/ 815964 h 1301702"/>
                  <a:gd name="connsiteX73" fmla="*/ 231188 w 1301702"/>
                  <a:gd name="connsiteY73" fmla="*/ 835337 h 1301702"/>
                  <a:gd name="connsiteX74" fmla="*/ 286478 w 1301702"/>
                  <a:gd name="connsiteY74" fmla="*/ 997719 h 1301702"/>
                  <a:gd name="connsiteX75" fmla="*/ 292478 w 1301702"/>
                  <a:gd name="connsiteY75" fmla="*/ 1008501 h 1301702"/>
                  <a:gd name="connsiteX76" fmla="*/ 303983 w 1301702"/>
                  <a:gd name="connsiteY76" fmla="*/ 1015224 h 1301702"/>
                  <a:gd name="connsiteX77" fmla="*/ 409366 w 1301702"/>
                  <a:gd name="connsiteY77" fmla="*/ 1055738 h 1301702"/>
                  <a:gd name="connsiteX78" fmla="*/ 482890 w 1301702"/>
                  <a:gd name="connsiteY78" fmla="*/ 1071904 h 1301702"/>
                  <a:gd name="connsiteX79" fmla="*/ 467718 w 1301702"/>
                  <a:gd name="connsiteY79" fmla="*/ 1014748 h 1301702"/>
                  <a:gd name="connsiteX80" fmla="*/ 451848 w 1301702"/>
                  <a:gd name="connsiteY80" fmla="*/ 933022 h 1301702"/>
                  <a:gd name="connsiteX81" fmla="*/ 441769 w 1301702"/>
                  <a:gd name="connsiteY81" fmla="*/ 857306 h 1301702"/>
                  <a:gd name="connsiteX82" fmla="*/ 397511 w 1301702"/>
                  <a:gd name="connsiteY82" fmla="*/ 852664 h 1301702"/>
                  <a:gd name="connsiteX83" fmla="*/ 286954 w 1301702"/>
                  <a:gd name="connsiteY83" fmla="*/ 832391 h 1301702"/>
                  <a:gd name="connsiteX84" fmla="*/ 1257738 w 1301702"/>
                  <a:gd name="connsiteY84" fmla="*/ 727828 h 1301702"/>
                  <a:gd name="connsiteX85" fmla="*/ 1250555 w 1301702"/>
                  <a:gd name="connsiteY85" fmla="*/ 735645 h 1301702"/>
                  <a:gd name="connsiteX86" fmla="*/ 1111072 w 1301702"/>
                  <a:gd name="connsiteY86" fmla="*/ 805540 h 1301702"/>
                  <a:gd name="connsiteX87" fmla="*/ 1106873 w 1301702"/>
                  <a:gd name="connsiteY87" fmla="*/ 806710 h 1301702"/>
                  <a:gd name="connsiteX88" fmla="*/ 1105934 w 1301702"/>
                  <a:gd name="connsiteY88" fmla="*/ 813509 h 1301702"/>
                  <a:gd name="connsiteX89" fmla="*/ 1064015 w 1301702"/>
                  <a:gd name="connsiteY89" fmla="*/ 961085 h 1301702"/>
                  <a:gd name="connsiteX90" fmla="*/ 1052734 w 1301702"/>
                  <a:gd name="connsiteY90" fmla="*/ 983074 h 1301702"/>
                  <a:gd name="connsiteX91" fmla="*/ 1089536 w 1301702"/>
                  <a:gd name="connsiteY91" fmla="*/ 961567 h 1301702"/>
                  <a:gd name="connsiteX92" fmla="*/ 1222491 w 1301702"/>
                  <a:gd name="connsiteY92" fmla="*/ 821893 h 1301702"/>
                  <a:gd name="connsiteX93" fmla="*/ 1256440 w 1301702"/>
                  <a:gd name="connsiteY93" fmla="*/ 744431 h 1301702"/>
                  <a:gd name="connsiteX94" fmla="*/ 1256502 w 1301702"/>
                  <a:gd name="connsiteY94" fmla="*/ 744161 h 1301702"/>
                  <a:gd name="connsiteX95" fmla="*/ 43964 w 1301702"/>
                  <a:gd name="connsiteY95" fmla="*/ 727828 h 1301702"/>
                  <a:gd name="connsiteX96" fmla="*/ 45200 w 1301702"/>
                  <a:gd name="connsiteY96" fmla="*/ 744161 h 1301702"/>
                  <a:gd name="connsiteX97" fmla="*/ 45262 w 1301702"/>
                  <a:gd name="connsiteY97" fmla="*/ 744431 h 1301702"/>
                  <a:gd name="connsiteX98" fmla="*/ 79211 w 1301702"/>
                  <a:gd name="connsiteY98" fmla="*/ 821893 h 1301702"/>
                  <a:gd name="connsiteX99" fmla="*/ 212167 w 1301702"/>
                  <a:gd name="connsiteY99" fmla="*/ 961567 h 1301702"/>
                  <a:gd name="connsiteX100" fmla="*/ 248968 w 1301702"/>
                  <a:gd name="connsiteY100" fmla="*/ 983074 h 1301702"/>
                  <a:gd name="connsiteX101" fmla="*/ 237687 w 1301702"/>
                  <a:gd name="connsiteY101" fmla="*/ 961085 h 1301702"/>
                  <a:gd name="connsiteX102" fmla="*/ 195768 w 1301702"/>
                  <a:gd name="connsiteY102" fmla="*/ 813509 h 1301702"/>
                  <a:gd name="connsiteX103" fmla="*/ 194829 w 1301702"/>
                  <a:gd name="connsiteY103" fmla="*/ 806710 h 1301702"/>
                  <a:gd name="connsiteX104" fmla="*/ 190630 w 1301702"/>
                  <a:gd name="connsiteY104" fmla="*/ 805540 h 1301702"/>
                  <a:gd name="connsiteX105" fmla="*/ 51147 w 1301702"/>
                  <a:gd name="connsiteY105" fmla="*/ 735645 h 1301702"/>
                  <a:gd name="connsiteX106" fmla="*/ 190481 w 1301702"/>
                  <a:gd name="connsiteY106" fmla="*/ 526469 h 1301702"/>
                  <a:gd name="connsiteX107" fmla="*/ 138480 w 1301702"/>
                  <a:gd name="connsiteY107" fmla="*/ 545536 h 1301702"/>
                  <a:gd name="connsiteX108" fmla="*/ 45507 w 1301702"/>
                  <a:gd name="connsiteY108" fmla="*/ 612380 h 1301702"/>
                  <a:gd name="connsiteX109" fmla="*/ 39742 w 1301702"/>
                  <a:gd name="connsiteY109" fmla="*/ 629680 h 1301702"/>
                  <a:gd name="connsiteX110" fmla="*/ 38140 w 1301702"/>
                  <a:gd name="connsiteY110" fmla="*/ 650851 h 1301702"/>
                  <a:gd name="connsiteX111" fmla="*/ 39586 w 1301702"/>
                  <a:gd name="connsiteY111" fmla="*/ 669960 h 1301702"/>
                  <a:gd name="connsiteX112" fmla="*/ 45507 w 1301702"/>
                  <a:gd name="connsiteY112" fmla="*/ 687728 h 1301702"/>
                  <a:gd name="connsiteX113" fmla="*/ 138480 w 1301702"/>
                  <a:gd name="connsiteY113" fmla="*/ 754572 h 1301702"/>
                  <a:gd name="connsiteX114" fmla="*/ 190249 w 1301702"/>
                  <a:gd name="connsiteY114" fmla="*/ 773555 h 1301702"/>
                  <a:gd name="connsiteX115" fmla="*/ 184750 w 1301702"/>
                  <a:gd name="connsiteY115" fmla="*/ 733746 h 1301702"/>
                  <a:gd name="connsiteX116" fmla="*/ 180975 w 1301702"/>
                  <a:gd name="connsiteY116" fmla="*/ 650851 h 1301702"/>
                  <a:gd name="connsiteX117" fmla="*/ 184750 w 1301702"/>
                  <a:gd name="connsiteY117" fmla="*/ 567957 h 1301702"/>
                  <a:gd name="connsiteX118" fmla="*/ 1111221 w 1301702"/>
                  <a:gd name="connsiteY118" fmla="*/ 526469 h 1301702"/>
                  <a:gd name="connsiteX119" fmla="*/ 1116952 w 1301702"/>
                  <a:gd name="connsiteY119" fmla="*/ 567957 h 1301702"/>
                  <a:gd name="connsiteX120" fmla="*/ 1120727 w 1301702"/>
                  <a:gd name="connsiteY120" fmla="*/ 650851 h 1301702"/>
                  <a:gd name="connsiteX121" fmla="*/ 1116952 w 1301702"/>
                  <a:gd name="connsiteY121" fmla="*/ 733746 h 1301702"/>
                  <a:gd name="connsiteX122" fmla="*/ 1111453 w 1301702"/>
                  <a:gd name="connsiteY122" fmla="*/ 773555 h 1301702"/>
                  <a:gd name="connsiteX123" fmla="*/ 1163222 w 1301702"/>
                  <a:gd name="connsiteY123" fmla="*/ 754572 h 1301702"/>
                  <a:gd name="connsiteX124" fmla="*/ 1256196 w 1301702"/>
                  <a:gd name="connsiteY124" fmla="*/ 687728 h 1301702"/>
                  <a:gd name="connsiteX125" fmla="*/ 1262116 w 1301702"/>
                  <a:gd name="connsiteY125" fmla="*/ 669960 h 1301702"/>
                  <a:gd name="connsiteX126" fmla="*/ 1263562 w 1301702"/>
                  <a:gd name="connsiteY126" fmla="*/ 650851 h 1301702"/>
                  <a:gd name="connsiteX127" fmla="*/ 1261960 w 1301702"/>
                  <a:gd name="connsiteY127" fmla="*/ 629680 h 1301702"/>
                  <a:gd name="connsiteX128" fmla="*/ 1256196 w 1301702"/>
                  <a:gd name="connsiteY128" fmla="*/ 612380 h 1301702"/>
                  <a:gd name="connsiteX129" fmla="*/ 1163222 w 1301702"/>
                  <a:gd name="connsiteY129" fmla="*/ 545536 h 1301702"/>
                  <a:gd name="connsiteX130" fmla="*/ 439141 w 1301702"/>
                  <a:gd name="connsiteY130" fmla="*/ 475103 h 1301702"/>
                  <a:gd name="connsiteX131" fmla="*/ 410337 w 1301702"/>
                  <a:gd name="connsiteY131" fmla="*/ 477808 h 1301702"/>
                  <a:gd name="connsiteX132" fmla="*/ 305378 w 1301702"/>
                  <a:gd name="connsiteY132" fmla="*/ 495043 h 1301702"/>
                  <a:gd name="connsiteX133" fmla="*/ 223156 w 1301702"/>
                  <a:gd name="connsiteY133" fmla="*/ 515567 h 1301702"/>
                  <a:gd name="connsiteX134" fmla="*/ 216495 w 1301702"/>
                  <a:gd name="connsiteY134" fmla="*/ 556372 h 1301702"/>
                  <a:gd name="connsiteX135" fmla="*/ 211432 w 1301702"/>
                  <a:gd name="connsiteY135" fmla="*/ 650851 h 1301702"/>
                  <a:gd name="connsiteX136" fmla="*/ 216495 w 1301702"/>
                  <a:gd name="connsiteY136" fmla="*/ 745331 h 1301702"/>
                  <a:gd name="connsiteX137" fmla="*/ 222885 w 1301702"/>
                  <a:gd name="connsiteY137" fmla="*/ 784473 h 1301702"/>
                  <a:gd name="connsiteX138" fmla="*/ 305378 w 1301702"/>
                  <a:gd name="connsiteY138" fmla="*/ 805065 h 1301702"/>
                  <a:gd name="connsiteX139" fmla="*/ 410337 w 1301702"/>
                  <a:gd name="connsiteY139" fmla="*/ 822301 h 1301702"/>
                  <a:gd name="connsiteX140" fmla="*/ 439059 w 1301702"/>
                  <a:gd name="connsiteY140" fmla="*/ 824998 h 1301702"/>
                  <a:gd name="connsiteX141" fmla="*/ 430164 w 1301702"/>
                  <a:gd name="connsiteY141" fmla="*/ 650851 h 1301702"/>
                  <a:gd name="connsiteX142" fmla="*/ 860959 w 1301702"/>
                  <a:gd name="connsiteY142" fmla="*/ 474952 h 1301702"/>
                  <a:gd name="connsiteX143" fmla="*/ 869944 w 1301702"/>
                  <a:gd name="connsiteY143" fmla="*/ 650851 h 1301702"/>
                  <a:gd name="connsiteX144" fmla="*/ 861041 w 1301702"/>
                  <a:gd name="connsiteY144" fmla="*/ 825149 h 1301702"/>
                  <a:gd name="connsiteX145" fmla="*/ 891365 w 1301702"/>
                  <a:gd name="connsiteY145" fmla="*/ 822301 h 1301702"/>
                  <a:gd name="connsiteX146" fmla="*/ 996324 w 1301702"/>
                  <a:gd name="connsiteY146" fmla="*/ 805065 h 1301702"/>
                  <a:gd name="connsiteX147" fmla="*/ 1078817 w 1301702"/>
                  <a:gd name="connsiteY147" fmla="*/ 784473 h 1301702"/>
                  <a:gd name="connsiteX148" fmla="*/ 1085207 w 1301702"/>
                  <a:gd name="connsiteY148" fmla="*/ 745331 h 1301702"/>
                  <a:gd name="connsiteX149" fmla="*/ 1090270 w 1301702"/>
                  <a:gd name="connsiteY149" fmla="*/ 650851 h 1301702"/>
                  <a:gd name="connsiteX150" fmla="*/ 1085207 w 1301702"/>
                  <a:gd name="connsiteY150" fmla="*/ 556372 h 1301702"/>
                  <a:gd name="connsiteX151" fmla="*/ 1078546 w 1301702"/>
                  <a:gd name="connsiteY151" fmla="*/ 515567 h 1301702"/>
                  <a:gd name="connsiteX152" fmla="*/ 996324 w 1301702"/>
                  <a:gd name="connsiteY152" fmla="*/ 495043 h 1301702"/>
                  <a:gd name="connsiteX153" fmla="*/ 891365 w 1301702"/>
                  <a:gd name="connsiteY153" fmla="*/ 477808 h 1301702"/>
                  <a:gd name="connsiteX154" fmla="*/ 650851 w 1301702"/>
                  <a:gd name="connsiteY154" fmla="*/ 463117 h 1301702"/>
                  <a:gd name="connsiteX155" fmla="*/ 526323 w 1301702"/>
                  <a:gd name="connsiteY155" fmla="*/ 466915 h 1301702"/>
                  <a:gd name="connsiteX156" fmla="*/ 471711 w 1301702"/>
                  <a:gd name="connsiteY156" fmla="*/ 472044 h 1301702"/>
                  <a:gd name="connsiteX157" fmla="*/ 466037 w 1301702"/>
                  <a:gd name="connsiteY157" fmla="*/ 541473 h 1301702"/>
                  <a:gd name="connsiteX158" fmla="*/ 463117 w 1301702"/>
                  <a:gd name="connsiteY158" fmla="*/ 650851 h 1301702"/>
                  <a:gd name="connsiteX159" fmla="*/ 466037 w 1301702"/>
                  <a:gd name="connsiteY159" fmla="*/ 760230 h 1301702"/>
                  <a:gd name="connsiteX160" fmla="*/ 471580 w 1301702"/>
                  <a:gd name="connsiteY160" fmla="*/ 828052 h 1301702"/>
                  <a:gd name="connsiteX161" fmla="*/ 526323 w 1301702"/>
                  <a:gd name="connsiteY161" fmla="*/ 833193 h 1301702"/>
                  <a:gd name="connsiteX162" fmla="*/ 650851 w 1301702"/>
                  <a:gd name="connsiteY162" fmla="*/ 836991 h 1301702"/>
                  <a:gd name="connsiteX163" fmla="*/ 775379 w 1301702"/>
                  <a:gd name="connsiteY163" fmla="*/ 833193 h 1301702"/>
                  <a:gd name="connsiteX164" fmla="*/ 828516 w 1301702"/>
                  <a:gd name="connsiteY164" fmla="*/ 828203 h 1301702"/>
                  <a:gd name="connsiteX165" fmla="*/ 834071 w 1301702"/>
                  <a:gd name="connsiteY165" fmla="*/ 760230 h 1301702"/>
                  <a:gd name="connsiteX166" fmla="*/ 836991 w 1301702"/>
                  <a:gd name="connsiteY166" fmla="*/ 650851 h 1301702"/>
                  <a:gd name="connsiteX167" fmla="*/ 834071 w 1301702"/>
                  <a:gd name="connsiteY167" fmla="*/ 541473 h 1301702"/>
                  <a:gd name="connsiteX168" fmla="*/ 828385 w 1301702"/>
                  <a:gd name="connsiteY168" fmla="*/ 471893 h 1301702"/>
                  <a:gd name="connsiteX169" fmla="*/ 775379 w 1301702"/>
                  <a:gd name="connsiteY169" fmla="*/ 466915 h 1301702"/>
                  <a:gd name="connsiteX170" fmla="*/ 650851 w 1301702"/>
                  <a:gd name="connsiteY170" fmla="*/ 463117 h 1301702"/>
                  <a:gd name="connsiteX171" fmla="*/ 1052734 w 1301702"/>
                  <a:gd name="connsiteY171" fmla="*/ 318629 h 1301702"/>
                  <a:gd name="connsiteX172" fmla="*/ 1064015 w 1301702"/>
                  <a:gd name="connsiteY172" fmla="*/ 340617 h 1301702"/>
                  <a:gd name="connsiteX173" fmla="*/ 1105934 w 1301702"/>
                  <a:gd name="connsiteY173" fmla="*/ 488194 h 1301702"/>
                  <a:gd name="connsiteX174" fmla="*/ 1106644 w 1301702"/>
                  <a:gd name="connsiteY174" fmla="*/ 493334 h 1301702"/>
                  <a:gd name="connsiteX175" fmla="*/ 1111072 w 1301702"/>
                  <a:gd name="connsiteY175" fmla="*/ 494569 h 1301702"/>
                  <a:gd name="connsiteX176" fmla="*/ 1250555 w 1301702"/>
                  <a:gd name="connsiteY176" fmla="*/ 564463 h 1301702"/>
                  <a:gd name="connsiteX177" fmla="*/ 1257606 w 1301702"/>
                  <a:gd name="connsiteY177" fmla="*/ 572138 h 1301702"/>
                  <a:gd name="connsiteX178" fmla="*/ 1256502 w 1301702"/>
                  <a:gd name="connsiteY178" fmla="*/ 557541 h 1301702"/>
                  <a:gd name="connsiteX179" fmla="*/ 1256440 w 1301702"/>
                  <a:gd name="connsiteY179" fmla="*/ 557271 h 1301702"/>
                  <a:gd name="connsiteX180" fmla="*/ 1222491 w 1301702"/>
                  <a:gd name="connsiteY180" fmla="*/ 479810 h 1301702"/>
                  <a:gd name="connsiteX181" fmla="*/ 1089536 w 1301702"/>
                  <a:gd name="connsiteY181" fmla="*/ 340135 h 1301702"/>
                  <a:gd name="connsiteX182" fmla="*/ 248968 w 1301702"/>
                  <a:gd name="connsiteY182" fmla="*/ 318629 h 1301702"/>
                  <a:gd name="connsiteX183" fmla="*/ 212167 w 1301702"/>
                  <a:gd name="connsiteY183" fmla="*/ 340135 h 1301702"/>
                  <a:gd name="connsiteX184" fmla="*/ 79211 w 1301702"/>
                  <a:gd name="connsiteY184" fmla="*/ 479810 h 1301702"/>
                  <a:gd name="connsiteX185" fmla="*/ 45262 w 1301702"/>
                  <a:gd name="connsiteY185" fmla="*/ 557271 h 1301702"/>
                  <a:gd name="connsiteX186" fmla="*/ 45200 w 1301702"/>
                  <a:gd name="connsiteY186" fmla="*/ 557541 h 1301702"/>
                  <a:gd name="connsiteX187" fmla="*/ 44096 w 1301702"/>
                  <a:gd name="connsiteY187" fmla="*/ 572138 h 1301702"/>
                  <a:gd name="connsiteX188" fmla="*/ 51147 w 1301702"/>
                  <a:gd name="connsiteY188" fmla="*/ 564463 h 1301702"/>
                  <a:gd name="connsiteX189" fmla="*/ 190630 w 1301702"/>
                  <a:gd name="connsiteY189" fmla="*/ 494569 h 1301702"/>
                  <a:gd name="connsiteX190" fmla="*/ 195058 w 1301702"/>
                  <a:gd name="connsiteY190" fmla="*/ 493334 h 1301702"/>
                  <a:gd name="connsiteX191" fmla="*/ 195768 w 1301702"/>
                  <a:gd name="connsiteY191" fmla="*/ 488194 h 1301702"/>
                  <a:gd name="connsiteX192" fmla="*/ 237687 w 1301702"/>
                  <a:gd name="connsiteY192" fmla="*/ 340617 h 1301702"/>
                  <a:gd name="connsiteX193" fmla="*/ 482890 w 1301702"/>
                  <a:gd name="connsiteY193" fmla="*/ 229799 h 1301702"/>
                  <a:gd name="connsiteX194" fmla="*/ 409366 w 1301702"/>
                  <a:gd name="connsiteY194" fmla="*/ 245964 h 1301702"/>
                  <a:gd name="connsiteX195" fmla="*/ 303983 w 1301702"/>
                  <a:gd name="connsiteY195" fmla="*/ 286478 h 1301702"/>
                  <a:gd name="connsiteX196" fmla="*/ 292478 w 1301702"/>
                  <a:gd name="connsiteY196" fmla="*/ 293201 h 1301702"/>
                  <a:gd name="connsiteX197" fmla="*/ 286478 w 1301702"/>
                  <a:gd name="connsiteY197" fmla="*/ 303983 h 1301702"/>
                  <a:gd name="connsiteX198" fmla="*/ 231188 w 1301702"/>
                  <a:gd name="connsiteY198" fmla="*/ 466365 h 1301702"/>
                  <a:gd name="connsiteX199" fmla="*/ 228298 w 1301702"/>
                  <a:gd name="connsiteY199" fmla="*/ 484069 h 1301702"/>
                  <a:gd name="connsiteX200" fmla="*/ 286954 w 1301702"/>
                  <a:gd name="connsiteY200" fmla="*/ 467718 h 1301702"/>
                  <a:gd name="connsiteX201" fmla="*/ 397511 w 1301702"/>
                  <a:gd name="connsiteY201" fmla="*/ 447444 h 1301702"/>
                  <a:gd name="connsiteX202" fmla="*/ 441984 w 1301702"/>
                  <a:gd name="connsiteY202" fmla="*/ 442780 h 1301702"/>
                  <a:gd name="connsiteX203" fmla="*/ 451848 w 1301702"/>
                  <a:gd name="connsiteY203" fmla="*/ 368680 h 1301702"/>
                  <a:gd name="connsiteX204" fmla="*/ 467718 w 1301702"/>
                  <a:gd name="connsiteY204" fmla="*/ 286954 h 1301702"/>
                  <a:gd name="connsiteX205" fmla="*/ 817119 w 1301702"/>
                  <a:gd name="connsiteY205" fmla="*/ 229426 h 1301702"/>
                  <a:gd name="connsiteX206" fmla="*/ 832390 w 1301702"/>
                  <a:gd name="connsiteY206" fmla="*/ 286954 h 1301702"/>
                  <a:gd name="connsiteX207" fmla="*/ 848260 w 1301702"/>
                  <a:gd name="connsiteY207" fmla="*/ 368680 h 1301702"/>
                  <a:gd name="connsiteX208" fmla="*/ 858102 w 1301702"/>
                  <a:gd name="connsiteY208" fmla="*/ 442611 h 1301702"/>
                  <a:gd name="connsiteX209" fmla="*/ 904192 w 1301702"/>
                  <a:gd name="connsiteY209" fmla="*/ 447444 h 1301702"/>
                  <a:gd name="connsiteX210" fmla="*/ 1014748 w 1301702"/>
                  <a:gd name="connsiteY210" fmla="*/ 467718 h 1301702"/>
                  <a:gd name="connsiteX211" fmla="*/ 1073404 w 1301702"/>
                  <a:gd name="connsiteY211" fmla="*/ 484069 h 1301702"/>
                  <a:gd name="connsiteX212" fmla="*/ 1070514 w 1301702"/>
                  <a:gd name="connsiteY212" fmla="*/ 466365 h 1301702"/>
                  <a:gd name="connsiteX213" fmla="*/ 1015224 w 1301702"/>
                  <a:gd name="connsiteY213" fmla="*/ 303983 h 1301702"/>
                  <a:gd name="connsiteX214" fmla="*/ 1009224 w 1301702"/>
                  <a:gd name="connsiteY214" fmla="*/ 293202 h 1301702"/>
                  <a:gd name="connsiteX215" fmla="*/ 997719 w 1301702"/>
                  <a:gd name="connsiteY215" fmla="*/ 286478 h 1301702"/>
                  <a:gd name="connsiteX216" fmla="*/ 892336 w 1301702"/>
                  <a:gd name="connsiteY216" fmla="*/ 245964 h 1301702"/>
                  <a:gd name="connsiteX217" fmla="*/ 650851 w 1301702"/>
                  <a:gd name="connsiteY217" fmla="*/ 211432 h 1301702"/>
                  <a:gd name="connsiteX218" fmla="*/ 525820 w 1301702"/>
                  <a:gd name="connsiteY218" fmla="*/ 220360 h 1301702"/>
                  <a:gd name="connsiteX219" fmla="*/ 516246 w 1301702"/>
                  <a:gd name="connsiteY219" fmla="*/ 222465 h 1301702"/>
                  <a:gd name="connsiteX220" fmla="*/ 505805 w 1301702"/>
                  <a:gd name="connsiteY220" fmla="*/ 257811 h 1301702"/>
                  <a:gd name="connsiteX221" fmla="*/ 474461 w 1301702"/>
                  <a:gd name="connsiteY221" fmla="*/ 438397 h 1301702"/>
                  <a:gd name="connsiteX222" fmla="*/ 474380 w 1301702"/>
                  <a:gd name="connsiteY222" fmla="*/ 439383 h 1301702"/>
                  <a:gd name="connsiteX223" fmla="*/ 519682 w 1301702"/>
                  <a:gd name="connsiteY223" fmla="*/ 434632 h 1301702"/>
                  <a:gd name="connsiteX224" fmla="*/ 650851 w 1301702"/>
                  <a:gd name="connsiteY224" fmla="*/ 430164 h 1301702"/>
                  <a:gd name="connsiteX225" fmla="*/ 782020 w 1301702"/>
                  <a:gd name="connsiteY225" fmla="*/ 434632 h 1301702"/>
                  <a:gd name="connsiteX226" fmla="*/ 825714 w 1301702"/>
                  <a:gd name="connsiteY226" fmla="*/ 439214 h 1301702"/>
                  <a:gd name="connsiteX227" fmla="*/ 825648 w 1301702"/>
                  <a:gd name="connsiteY227" fmla="*/ 438397 h 1301702"/>
                  <a:gd name="connsiteX228" fmla="*/ 794304 w 1301702"/>
                  <a:gd name="connsiteY228" fmla="*/ 257811 h 1301702"/>
                  <a:gd name="connsiteX229" fmla="*/ 783752 w 1301702"/>
                  <a:gd name="connsiteY229" fmla="*/ 222090 h 1301702"/>
                  <a:gd name="connsiteX230" fmla="*/ 775882 w 1301702"/>
                  <a:gd name="connsiteY230" fmla="*/ 220360 h 1301702"/>
                  <a:gd name="connsiteX231" fmla="*/ 650851 w 1301702"/>
                  <a:gd name="connsiteY231" fmla="*/ 211432 h 1301702"/>
                  <a:gd name="connsiteX232" fmla="*/ 874263 w 1301702"/>
                  <a:gd name="connsiteY232" fmla="*/ 81608 h 1301702"/>
                  <a:gd name="connsiteX233" fmla="*/ 913563 w 1301702"/>
                  <a:gd name="connsiteY233" fmla="*/ 111155 h 1301702"/>
                  <a:gd name="connsiteX234" fmla="*/ 998662 w 1301702"/>
                  <a:gd name="connsiteY234" fmla="*/ 213234 h 1301702"/>
                  <a:gd name="connsiteX235" fmla="*/ 1027038 w 1301702"/>
                  <a:gd name="connsiteY235" fmla="*/ 268544 h 1301702"/>
                  <a:gd name="connsiteX236" fmla="*/ 1111072 w 1301702"/>
                  <a:gd name="connsiteY236" fmla="*/ 318599 h 1301702"/>
                  <a:gd name="connsiteX237" fmla="*/ 1190547 w 1301702"/>
                  <a:gd name="connsiteY237" fmla="*/ 388139 h 1301702"/>
                  <a:gd name="connsiteX238" fmla="*/ 1219431 w 1301702"/>
                  <a:gd name="connsiteY238" fmla="*/ 426557 h 1301702"/>
                  <a:gd name="connsiteX239" fmla="*/ 1203142 w 1301702"/>
                  <a:gd name="connsiteY239" fmla="*/ 385216 h 1301702"/>
                  <a:gd name="connsiteX240" fmla="*/ 889346 w 1301702"/>
                  <a:gd name="connsiteY240" fmla="*/ 86290 h 1301702"/>
                  <a:gd name="connsiteX241" fmla="*/ 427439 w 1301702"/>
                  <a:gd name="connsiteY241" fmla="*/ 81608 h 1301702"/>
                  <a:gd name="connsiteX242" fmla="*/ 412356 w 1301702"/>
                  <a:gd name="connsiteY242" fmla="*/ 86290 h 1301702"/>
                  <a:gd name="connsiteX243" fmla="*/ 98560 w 1301702"/>
                  <a:gd name="connsiteY243" fmla="*/ 385216 h 1301702"/>
                  <a:gd name="connsiteX244" fmla="*/ 82271 w 1301702"/>
                  <a:gd name="connsiteY244" fmla="*/ 426557 h 1301702"/>
                  <a:gd name="connsiteX245" fmla="*/ 111155 w 1301702"/>
                  <a:gd name="connsiteY245" fmla="*/ 388139 h 1301702"/>
                  <a:gd name="connsiteX246" fmla="*/ 190630 w 1301702"/>
                  <a:gd name="connsiteY246" fmla="*/ 318599 h 1301702"/>
                  <a:gd name="connsiteX247" fmla="*/ 274664 w 1301702"/>
                  <a:gd name="connsiteY247" fmla="*/ 268544 h 1301702"/>
                  <a:gd name="connsiteX248" fmla="*/ 303041 w 1301702"/>
                  <a:gd name="connsiteY248" fmla="*/ 213234 h 1301702"/>
                  <a:gd name="connsiteX249" fmla="*/ 388139 w 1301702"/>
                  <a:gd name="connsiteY249" fmla="*/ 111155 h 1301702"/>
                  <a:gd name="connsiteX250" fmla="*/ 569718 w 1301702"/>
                  <a:gd name="connsiteY250" fmla="*/ 46319 h 1301702"/>
                  <a:gd name="connsiteX251" fmla="*/ 550421 w 1301702"/>
                  <a:gd name="connsiteY251" fmla="*/ 48264 h 1301702"/>
                  <a:gd name="connsiteX252" fmla="*/ 479810 w 1301702"/>
                  <a:gd name="connsiteY252" fmla="*/ 79211 h 1301702"/>
                  <a:gd name="connsiteX253" fmla="*/ 325586 w 1301702"/>
                  <a:gd name="connsiteY253" fmla="*/ 233712 h 1301702"/>
                  <a:gd name="connsiteX254" fmla="*/ 316780 w 1301702"/>
                  <a:gd name="connsiteY254" fmla="*/ 249536 h 1301702"/>
                  <a:gd name="connsiteX255" fmla="*/ 397511 w 1301702"/>
                  <a:gd name="connsiteY255" fmla="*/ 217901 h 1301702"/>
                  <a:gd name="connsiteX256" fmla="*/ 493236 w 1301702"/>
                  <a:gd name="connsiteY256" fmla="*/ 196448 h 1301702"/>
                  <a:gd name="connsiteX257" fmla="*/ 510184 w 1301702"/>
                  <a:gd name="connsiteY257" fmla="*/ 148623 h 1301702"/>
                  <a:gd name="connsiteX258" fmla="*/ 564463 w 1301702"/>
                  <a:gd name="connsiteY258" fmla="*/ 51147 h 1301702"/>
                  <a:gd name="connsiteX259" fmla="*/ 730194 w 1301702"/>
                  <a:gd name="connsiteY259" fmla="*/ 46139 h 1301702"/>
                  <a:gd name="connsiteX260" fmla="*/ 735645 w 1301702"/>
                  <a:gd name="connsiteY260" fmla="*/ 51147 h 1301702"/>
                  <a:gd name="connsiteX261" fmla="*/ 789925 w 1301702"/>
                  <a:gd name="connsiteY261" fmla="*/ 148623 h 1301702"/>
                  <a:gd name="connsiteX262" fmla="*/ 806735 w 1301702"/>
                  <a:gd name="connsiteY262" fmla="*/ 196060 h 1301702"/>
                  <a:gd name="connsiteX263" fmla="*/ 904192 w 1301702"/>
                  <a:gd name="connsiteY263" fmla="*/ 217901 h 1301702"/>
                  <a:gd name="connsiteX264" fmla="*/ 984923 w 1301702"/>
                  <a:gd name="connsiteY264" fmla="*/ 249536 h 1301702"/>
                  <a:gd name="connsiteX265" fmla="*/ 976117 w 1301702"/>
                  <a:gd name="connsiteY265" fmla="*/ 233712 h 1301702"/>
                  <a:gd name="connsiteX266" fmla="*/ 821893 w 1301702"/>
                  <a:gd name="connsiteY266" fmla="*/ 79211 h 1301702"/>
                  <a:gd name="connsiteX267" fmla="*/ 751281 w 1301702"/>
                  <a:gd name="connsiteY267" fmla="*/ 48264 h 1301702"/>
                  <a:gd name="connsiteX268" fmla="*/ 650851 w 1301702"/>
                  <a:gd name="connsiteY268" fmla="*/ 38140 h 1301702"/>
                  <a:gd name="connsiteX269" fmla="*/ 627390 w 1301702"/>
                  <a:gd name="connsiteY269" fmla="*/ 40505 h 1301702"/>
                  <a:gd name="connsiteX270" fmla="*/ 612380 w 1301702"/>
                  <a:gd name="connsiteY270" fmla="*/ 45507 h 1301702"/>
                  <a:gd name="connsiteX271" fmla="*/ 527718 w 1301702"/>
                  <a:gd name="connsiteY271" fmla="*/ 183629 h 1301702"/>
                  <a:gd name="connsiteX272" fmla="*/ 525814 w 1301702"/>
                  <a:gd name="connsiteY272" fmla="*/ 190075 h 1301702"/>
                  <a:gd name="connsiteX273" fmla="*/ 650851 w 1301702"/>
                  <a:gd name="connsiteY273" fmla="*/ 180975 h 1301702"/>
                  <a:gd name="connsiteX274" fmla="*/ 774260 w 1301702"/>
                  <a:gd name="connsiteY274" fmla="*/ 189957 h 1301702"/>
                  <a:gd name="connsiteX275" fmla="*/ 772390 w 1301702"/>
                  <a:gd name="connsiteY275" fmla="*/ 183629 h 1301702"/>
                  <a:gd name="connsiteX276" fmla="*/ 687728 w 1301702"/>
                  <a:gd name="connsiteY276" fmla="*/ 45507 h 1301702"/>
                  <a:gd name="connsiteX277" fmla="*/ 672027 w 1301702"/>
                  <a:gd name="connsiteY277" fmla="*/ 40275 h 1301702"/>
                  <a:gd name="connsiteX278" fmla="*/ 650054 w 1301702"/>
                  <a:gd name="connsiteY278" fmla="*/ 0 h 1301702"/>
                  <a:gd name="connsiteX279" fmla="*/ 650256 w 1301702"/>
                  <a:gd name="connsiteY279" fmla="*/ 60 h 1301702"/>
                  <a:gd name="connsiteX280" fmla="*/ 650851 w 1301702"/>
                  <a:gd name="connsiteY280" fmla="*/ 0 h 1301702"/>
                  <a:gd name="connsiteX281" fmla="*/ 1288479 w 1301702"/>
                  <a:gd name="connsiteY281" fmla="*/ 519682 h 1301702"/>
                  <a:gd name="connsiteX282" fmla="*/ 1301581 w 1301702"/>
                  <a:gd name="connsiteY282" fmla="*/ 649648 h 1301702"/>
                  <a:gd name="connsiteX283" fmla="*/ 1301702 w 1301702"/>
                  <a:gd name="connsiteY283" fmla="*/ 650054 h 1301702"/>
                  <a:gd name="connsiteX284" fmla="*/ 1301642 w 1301702"/>
                  <a:gd name="connsiteY284" fmla="*/ 650256 h 1301702"/>
                  <a:gd name="connsiteX285" fmla="*/ 1301702 w 1301702"/>
                  <a:gd name="connsiteY285" fmla="*/ 650851 h 1301702"/>
                  <a:gd name="connsiteX286" fmla="*/ 650851 w 1301702"/>
                  <a:gd name="connsiteY286" fmla="*/ 1301702 h 1301702"/>
                  <a:gd name="connsiteX287" fmla="*/ 650256 w 1301702"/>
                  <a:gd name="connsiteY287" fmla="*/ 1301642 h 1301702"/>
                  <a:gd name="connsiteX288" fmla="*/ 650054 w 1301702"/>
                  <a:gd name="connsiteY288" fmla="*/ 1301702 h 1301702"/>
                  <a:gd name="connsiteX289" fmla="*/ 649648 w 1301702"/>
                  <a:gd name="connsiteY289" fmla="*/ 1301581 h 1301702"/>
                  <a:gd name="connsiteX290" fmla="*/ 519682 w 1301702"/>
                  <a:gd name="connsiteY290" fmla="*/ 1288479 h 1301702"/>
                  <a:gd name="connsiteX291" fmla="*/ 0 w 1301702"/>
                  <a:gd name="connsiteY291" fmla="*/ 650851 h 1301702"/>
                  <a:gd name="connsiteX292" fmla="*/ 55 w 1301702"/>
                  <a:gd name="connsiteY292" fmla="*/ 650236 h 1301702"/>
                  <a:gd name="connsiteX293" fmla="*/ 0 w 1301702"/>
                  <a:gd name="connsiteY293" fmla="*/ 650054 h 1301702"/>
                  <a:gd name="connsiteX294" fmla="*/ 100 w 1301702"/>
                  <a:gd name="connsiteY294" fmla="*/ 649720 h 1301702"/>
                  <a:gd name="connsiteX295" fmla="*/ 10166 w 1301702"/>
                  <a:gd name="connsiteY295" fmla="*/ 535640 h 1301702"/>
                  <a:gd name="connsiteX296" fmla="*/ 519682 w 1301702"/>
                  <a:gd name="connsiteY296" fmla="*/ 13223 h 1301702"/>
                  <a:gd name="connsiteX297" fmla="*/ 649648 w 1301702"/>
                  <a:gd name="connsiteY297" fmla="*/ 122 h 1301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</a:cxnLst>
                <a:rect l="l" t="t" r="r" b="b"/>
                <a:pathLst>
                  <a:path w="1301702" h="1301702">
                    <a:moveTo>
                      <a:pt x="525814" y="1111627"/>
                    </a:moveTo>
                    <a:lnTo>
                      <a:pt x="527718" y="1118073"/>
                    </a:lnTo>
                    <a:cubicBezTo>
                      <a:pt x="551460" y="1186052"/>
                      <a:pt x="580436" y="1234590"/>
                      <a:pt x="612380" y="1256196"/>
                    </a:cubicBezTo>
                    <a:lnTo>
                      <a:pt x="627390" y="1261197"/>
                    </a:lnTo>
                    <a:lnTo>
                      <a:pt x="650851" y="1263562"/>
                    </a:lnTo>
                    <a:lnTo>
                      <a:pt x="672027" y="1261428"/>
                    </a:lnTo>
                    <a:lnTo>
                      <a:pt x="687728" y="1256196"/>
                    </a:lnTo>
                    <a:cubicBezTo>
                      <a:pt x="719672" y="1234590"/>
                      <a:pt x="748648" y="1186052"/>
                      <a:pt x="772390" y="1118073"/>
                    </a:cubicBezTo>
                    <a:lnTo>
                      <a:pt x="774260" y="1111746"/>
                    </a:lnTo>
                    <a:lnTo>
                      <a:pt x="650851" y="1120727"/>
                    </a:lnTo>
                    <a:close/>
                    <a:moveTo>
                      <a:pt x="984923" y="1052167"/>
                    </a:moveTo>
                    <a:lnTo>
                      <a:pt x="904192" y="1083802"/>
                    </a:lnTo>
                    <a:lnTo>
                      <a:pt x="806735" y="1105642"/>
                    </a:lnTo>
                    <a:lnTo>
                      <a:pt x="789925" y="1153080"/>
                    </a:lnTo>
                    <a:cubicBezTo>
                      <a:pt x="773635" y="1192872"/>
                      <a:pt x="755376" y="1225854"/>
                      <a:pt x="735645" y="1250555"/>
                    </a:cubicBezTo>
                    <a:lnTo>
                      <a:pt x="730194" y="1255564"/>
                    </a:lnTo>
                    <a:lnTo>
                      <a:pt x="751281" y="1253438"/>
                    </a:lnTo>
                    <a:lnTo>
                      <a:pt x="821893" y="1222492"/>
                    </a:lnTo>
                    <a:cubicBezTo>
                      <a:pt x="881036" y="1187174"/>
                      <a:pt x="933562" y="1134095"/>
                      <a:pt x="976117" y="1067990"/>
                    </a:cubicBezTo>
                    <a:close/>
                    <a:moveTo>
                      <a:pt x="316780" y="1052167"/>
                    </a:moveTo>
                    <a:lnTo>
                      <a:pt x="325586" y="1067990"/>
                    </a:lnTo>
                    <a:cubicBezTo>
                      <a:pt x="368141" y="1134095"/>
                      <a:pt x="420667" y="1187174"/>
                      <a:pt x="479810" y="1222492"/>
                    </a:cubicBezTo>
                    <a:lnTo>
                      <a:pt x="550421" y="1253438"/>
                    </a:lnTo>
                    <a:lnTo>
                      <a:pt x="569718" y="1255383"/>
                    </a:lnTo>
                    <a:lnTo>
                      <a:pt x="564463" y="1250555"/>
                    </a:lnTo>
                    <a:cubicBezTo>
                      <a:pt x="544733" y="1225854"/>
                      <a:pt x="526474" y="1192872"/>
                      <a:pt x="510184" y="1153080"/>
                    </a:cubicBezTo>
                    <a:lnTo>
                      <a:pt x="493236" y="1105254"/>
                    </a:lnTo>
                    <a:lnTo>
                      <a:pt x="397511" y="1083802"/>
                    </a:lnTo>
                    <a:close/>
                    <a:moveTo>
                      <a:pt x="1219431" y="875145"/>
                    </a:moveTo>
                    <a:lnTo>
                      <a:pt x="1190547" y="913563"/>
                    </a:lnTo>
                    <a:cubicBezTo>
                      <a:pt x="1167154" y="938561"/>
                      <a:pt x="1140517" y="961846"/>
                      <a:pt x="1111072" y="983104"/>
                    </a:cubicBezTo>
                    <a:lnTo>
                      <a:pt x="1027038" y="1033159"/>
                    </a:lnTo>
                    <a:lnTo>
                      <a:pt x="998662" y="1088469"/>
                    </a:lnTo>
                    <a:cubicBezTo>
                      <a:pt x="973381" y="1126996"/>
                      <a:pt x="944810" y="1161306"/>
                      <a:pt x="913563" y="1190547"/>
                    </a:cubicBezTo>
                    <a:lnTo>
                      <a:pt x="874263" y="1220094"/>
                    </a:lnTo>
                    <a:lnTo>
                      <a:pt x="889346" y="1215412"/>
                    </a:lnTo>
                    <a:cubicBezTo>
                      <a:pt x="1026790" y="1157278"/>
                      <a:pt x="1138607" y="1050418"/>
                      <a:pt x="1203142" y="916487"/>
                    </a:cubicBezTo>
                    <a:close/>
                    <a:moveTo>
                      <a:pt x="82271" y="875145"/>
                    </a:moveTo>
                    <a:lnTo>
                      <a:pt x="98560" y="916487"/>
                    </a:lnTo>
                    <a:cubicBezTo>
                      <a:pt x="163095" y="1050418"/>
                      <a:pt x="274912" y="1157278"/>
                      <a:pt x="412356" y="1215412"/>
                    </a:cubicBezTo>
                    <a:lnTo>
                      <a:pt x="427439" y="1220094"/>
                    </a:lnTo>
                    <a:lnTo>
                      <a:pt x="388139" y="1190547"/>
                    </a:lnTo>
                    <a:cubicBezTo>
                      <a:pt x="356892" y="1161306"/>
                      <a:pt x="328321" y="1126996"/>
                      <a:pt x="303041" y="1088469"/>
                    </a:cubicBezTo>
                    <a:lnTo>
                      <a:pt x="274664" y="1033159"/>
                    </a:lnTo>
                    <a:lnTo>
                      <a:pt x="190630" y="983104"/>
                    </a:lnTo>
                    <a:cubicBezTo>
                      <a:pt x="161185" y="961846"/>
                      <a:pt x="134548" y="938561"/>
                      <a:pt x="111155" y="913563"/>
                    </a:cubicBezTo>
                    <a:close/>
                    <a:moveTo>
                      <a:pt x="474249" y="860712"/>
                    </a:moveTo>
                    <a:lnTo>
                      <a:pt x="474461" y="863305"/>
                    </a:lnTo>
                    <a:cubicBezTo>
                      <a:pt x="481799" y="929552"/>
                      <a:pt x="492471" y="990487"/>
                      <a:pt x="505805" y="1043892"/>
                    </a:cubicBezTo>
                    <a:lnTo>
                      <a:pt x="516246" y="1079238"/>
                    </a:lnTo>
                    <a:lnTo>
                      <a:pt x="525820" y="1081343"/>
                    </a:lnTo>
                    <a:cubicBezTo>
                      <a:pt x="566206" y="1087196"/>
                      <a:pt x="608022" y="1090270"/>
                      <a:pt x="650851" y="1090270"/>
                    </a:cubicBezTo>
                    <a:cubicBezTo>
                      <a:pt x="693681" y="1090270"/>
                      <a:pt x="735496" y="1087196"/>
                      <a:pt x="775882" y="1081343"/>
                    </a:cubicBezTo>
                    <a:lnTo>
                      <a:pt x="783752" y="1079613"/>
                    </a:lnTo>
                    <a:lnTo>
                      <a:pt x="794304" y="1043892"/>
                    </a:lnTo>
                    <a:cubicBezTo>
                      <a:pt x="807637" y="990487"/>
                      <a:pt x="818309" y="929552"/>
                      <a:pt x="825648" y="863305"/>
                    </a:cubicBezTo>
                    <a:lnTo>
                      <a:pt x="825846" y="860881"/>
                    </a:lnTo>
                    <a:lnTo>
                      <a:pt x="782020" y="865477"/>
                    </a:lnTo>
                    <a:cubicBezTo>
                      <a:pt x="739652" y="868406"/>
                      <a:pt x="695783" y="869944"/>
                      <a:pt x="650851" y="869944"/>
                    </a:cubicBezTo>
                    <a:cubicBezTo>
                      <a:pt x="605919" y="869944"/>
                      <a:pt x="562051" y="868406"/>
                      <a:pt x="519682" y="865477"/>
                    </a:cubicBezTo>
                    <a:close/>
                    <a:moveTo>
                      <a:pt x="1073677" y="815964"/>
                    </a:moveTo>
                    <a:lnTo>
                      <a:pt x="1014748" y="832391"/>
                    </a:lnTo>
                    <a:cubicBezTo>
                      <a:pt x="980122" y="840294"/>
                      <a:pt x="943125" y="847101"/>
                      <a:pt x="904192" y="852664"/>
                    </a:cubicBezTo>
                    <a:lnTo>
                      <a:pt x="858317" y="857475"/>
                    </a:lnTo>
                    <a:lnTo>
                      <a:pt x="848260" y="933022"/>
                    </a:lnTo>
                    <a:cubicBezTo>
                      <a:pt x="843628" y="961476"/>
                      <a:pt x="838317" y="988779"/>
                      <a:pt x="832390" y="1014748"/>
                    </a:cubicBezTo>
                    <a:lnTo>
                      <a:pt x="817119" y="1072276"/>
                    </a:lnTo>
                    <a:lnTo>
                      <a:pt x="892336" y="1055738"/>
                    </a:lnTo>
                    <a:cubicBezTo>
                      <a:pt x="929448" y="1044621"/>
                      <a:pt x="964714" y="1031018"/>
                      <a:pt x="997719" y="1015224"/>
                    </a:cubicBezTo>
                    <a:lnTo>
                      <a:pt x="1009224" y="1008501"/>
                    </a:lnTo>
                    <a:lnTo>
                      <a:pt x="1015224" y="997719"/>
                    </a:lnTo>
                    <a:cubicBezTo>
                      <a:pt x="1038914" y="948212"/>
                      <a:pt x="1057676" y="893616"/>
                      <a:pt x="1070514" y="835337"/>
                    </a:cubicBezTo>
                    <a:close/>
                    <a:moveTo>
                      <a:pt x="228025" y="815964"/>
                    </a:moveTo>
                    <a:lnTo>
                      <a:pt x="231188" y="835337"/>
                    </a:lnTo>
                    <a:cubicBezTo>
                      <a:pt x="244027" y="893616"/>
                      <a:pt x="262788" y="948212"/>
                      <a:pt x="286478" y="997719"/>
                    </a:cubicBezTo>
                    <a:lnTo>
                      <a:pt x="292478" y="1008501"/>
                    </a:lnTo>
                    <a:lnTo>
                      <a:pt x="303983" y="1015224"/>
                    </a:lnTo>
                    <a:cubicBezTo>
                      <a:pt x="336988" y="1031018"/>
                      <a:pt x="372255" y="1044621"/>
                      <a:pt x="409366" y="1055738"/>
                    </a:cubicBezTo>
                    <a:lnTo>
                      <a:pt x="482890" y="1071904"/>
                    </a:lnTo>
                    <a:lnTo>
                      <a:pt x="467718" y="1014748"/>
                    </a:lnTo>
                    <a:cubicBezTo>
                      <a:pt x="461791" y="988779"/>
                      <a:pt x="456480" y="961476"/>
                      <a:pt x="451848" y="933022"/>
                    </a:cubicBezTo>
                    <a:lnTo>
                      <a:pt x="441769" y="857306"/>
                    </a:lnTo>
                    <a:lnTo>
                      <a:pt x="397511" y="852664"/>
                    </a:lnTo>
                    <a:cubicBezTo>
                      <a:pt x="358577" y="847101"/>
                      <a:pt x="321580" y="840294"/>
                      <a:pt x="286954" y="832391"/>
                    </a:cubicBezTo>
                    <a:close/>
                    <a:moveTo>
                      <a:pt x="1257738" y="727828"/>
                    </a:moveTo>
                    <a:lnTo>
                      <a:pt x="1250555" y="735645"/>
                    </a:lnTo>
                    <a:cubicBezTo>
                      <a:pt x="1217620" y="761953"/>
                      <a:pt x="1169963" y="785644"/>
                      <a:pt x="1111072" y="805540"/>
                    </a:cubicBezTo>
                    <a:lnTo>
                      <a:pt x="1106873" y="806710"/>
                    </a:lnTo>
                    <a:lnTo>
                      <a:pt x="1105934" y="813509"/>
                    </a:lnTo>
                    <a:cubicBezTo>
                      <a:pt x="1096277" y="865499"/>
                      <a:pt x="1082099" y="914975"/>
                      <a:pt x="1064015" y="961085"/>
                    </a:cubicBezTo>
                    <a:lnTo>
                      <a:pt x="1052734" y="983074"/>
                    </a:lnTo>
                    <a:lnTo>
                      <a:pt x="1089536" y="961567"/>
                    </a:lnTo>
                    <a:cubicBezTo>
                      <a:pt x="1145670" y="921808"/>
                      <a:pt x="1191098" y="874464"/>
                      <a:pt x="1222491" y="821893"/>
                    </a:cubicBezTo>
                    <a:lnTo>
                      <a:pt x="1256440" y="744431"/>
                    </a:lnTo>
                    <a:lnTo>
                      <a:pt x="1256502" y="744161"/>
                    </a:lnTo>
                    <a:close/>
                    <a:moveTo>
                      <a:pt x="43964" y="727828"/>
                    </a:moveTo>
                    <a:lnTo>
                      <a:pt x="45200" y="744161"/>
                    </a:lnTo>
                    <a:lnTo>
                      <a:pt x="45262" y="744431"/>
                    </a:lnTo>
                    <a:lnTo>
                      <a:pt x="79211" y="821893"/>
                    </a:lnTo>
                    <a:cubicBezTo>
                      <a:pt x="110605" y="874464"/>
                      <a:pt x="156032" y="921808"/>
                      <a:pt x="212167" y="961567"/>
                    </a:cubicBezTo>
                    <a:lnTo>
                      <a:pt x="248968" y="983074"/>
                    </a:lnTo>
                    <a:lnTo>
                      <a:pt x="237687" y="961085"/>
                    </a:lnTo>
                    <a:cubicBezTo>
                      <a:pt x="219603" y="914975"/>
                      <a:pt x="205425" y="865499"/>
                      <a:pt x="195768" y="813509"/>
                    </a:cubicBezTo>
                    <a:lnTo>
                      <a:pt x="194829" y="806710"/>
                    </a:lnTo>
                    <a:lnTo>
                      <a:pt x="190630" y="805540"/>
                    </a:lnTo>
                    <a:cubicBezTo>
                      <a:pt x="131740" y="785644"/>
                      <a:pt x="84082" y="761953"/>
                      <a:pt x="51147" y="735645"/>
                    </a:cubicBezTo>
                    <a:close/>
                    <a:moveTo>
                      <a:pt x="190481" y="526469"/>
                    </a:moveTo>
                    <a:lnTo>
                      <a:pt x="138480" y="545536"/>
                    </a:lnTo>
                    <a:cubicBezTo>
                      <a:pt x="94064" y="565426"/>
                      <a:pt x="61969" y="588042"/>
                      <a:pt x="45507" y="612380"/>
                    </a:cubicBezTo>
                    <a:lnTo>
                      <a:pt x="39742" y="629680"/>
                    </a:lnTo>
                    <a:lnTo>
                      <a:pt x="38140" y="650851"/>
                    </a:lnTo>
                    <a:lnTo>
                      <a:pt x="39586" y="669960"/>
                    </a:lnTo>
                    <a:lnTo>
                      <a:pt x="45507" y="687728"/>
                    </a:lnTo>
                    <a:cubicBezTo>
                      <a:pt x="61969" y="712067"/>
                      <a:pt x="94064" y="734682"/>
                      <a:pt x="138480" y="754572"/>
                    </a:cubicBezTo>
                    <a:lnTo>
                      <a:pt x="190249" y="773555"/>
                    </a:lnTo>
                    <a:lnTo>
                      <a:pt x="184750" y="733746"/>
                    </a:lnTo>
                    <a:cubicBezTo>
                      <a:pt x="182259" y="706601"/>
                      <a:pt x="180975" y="678934"/>
                      <a:pt x="180975" y="650851"/>
                    </a:cubicBezTo>
                    <a:cubicBezTo>
                      <a:pt x="180975" y="622769"/>
                      <a:pt x="182259" y="595102"/>
                      <a:pt x="184750" y="567957"/>
                    </a:cubicBezTo>
                    <a:close/>
                    <a:moveTo>
                      <a:pt x="1111221" y="526469"/>
                    </a:moveTo>
                    <a:lnTo>
                      <a:pt x="1116952" y="567957"/>
                    </a:lnTo>
                    <a:cubicBezTo>
                      <a:pt x="1119443" y="595102"/>
                      <a:pt x="1120727" y="622769"/>
                      <a:pt x="1120727" y="650851"/>
                    </a:cubicBezTo>
                    <a:cubicBezTo>
                      <a:pt x="1120727" y="678934"/>
                      <a:pt x="1119443" y="706601"/>
                      <a:pt x="1116952" y="733746"/>
                    </a:cubicBezTo>
                    <a:lnTo>
                      <a:pt x="1111453" y="773555"/>
                    </a:lnTo>
                    <a:lnTo>
                      <a:pt x="1163222" y="754572"/>
                    </a:lnTo>
                    <a:cubicBezTo>
                      <a:pt x="1207638" y="734682"/>
                      <a:pt x="1239734" y="712067"/>
                      <a:pt x="1256196" y="687728"/>
                    </a:cubicBezTo>
                    <a:lnTo>
                      <a:pt x="1262116" y="669960"/>
                    </a:lnTo>
                    <a:lnTo>
                      <a:pt x="1263562" y="650851"/>
                    </a:lnTo>
                    <a:lnTo>
                      <a:pt x="1261960" y="629680"/>
                    </a:lnTo>
                    <a:lnTo>
                      <a:pt x="1256196" y="612380"/>
                    </a:lnTo>
                    <a:cubicBezTo>
                      <a:pt x="1239734" y="588042"/>
                      <a:pt x="1207638" y="565426"/>
                      <a:pt x="1163222" y="545536"/>
                    </a:cubicBezTo>
                    <a:close/>
                    <a:moveTo>
                      <a:pt x="439141" y="475103"/>
                    </a:moveTo>
                    <a:lnTo>
                      <a:pt x="410337" y="477808"/>
                    </a:lnTo>
                    <a:cubicBezTo>
                      <a:pt x="373375" y="482538"/>
                      <a:pt x="338251" y="488324"/>
                      <a:pt x="305378" y="495043"/>
                    </a:cubicBezTo>
                    <a:lnTo>
                      <a:pt x="223156" y="515567"/>
                    </a:lnTo>
                    <a:lnTo>
                      <a:pt x="216495" y="556372"/>
                    </a:lnTo>
                    <a:cubicBezTo>
                      <a:pt x="213161" y="587178"/>
                      <a:pt x="211432" y="618729"/>
                      <a:pt x="211432" y="650851"/>
                    </a:cubicBezTo>
                    <a:cubicBezTo>
                      <a:pt x="211432" y="682973"/>
                      <a:pt x="213161" y="714525"/>
                      <a:pt x="216495" y="745331"/>
                    </a:cubicBezTo>
                    <a:lnTo>
                      <a:pt x="222885" y="784473"/>
                    </a:lnTo>
                    <a:lnTo>
                      <a:pt x="305378" y="805065"/>
                    </a:lnTo>
                    <a:cubicBezTo>
                      <a:pt x="338251" y="811784"/>
                      <a:pt x="373375" y="817571"/>
                      <a:pt x="410337" y="822301"/>
                    </a:cubicBezTo>
                    <a:lnTo>
                      <a:pt x="439059" y="824998"/>
                    </a:lnTo>
                    <a:lnTo>
                      <a:pt x="430164" y="650851"/>
                    </a:lnTo>
                    <a:close/>
                    <a:moveTo>
                      <a:pt x="860959" y="474952"/>
                    </a:moveTo>
                    <a:lnTo>
                      <a:pt x="869944" y="650851"/>
                    </a:lnTo>
                    <a:lnTo>
                      <a:pt x="861041" y="825149"/>
                    </a:lnTo>
                    <a:lnTo>
                      <a:pt x="891365" y="822301"/>
                    </a:lnTo>
                    <a:cubicBezTo>
                      <a:pt x="928327" y="817571"/>
                      <a:pt x="963451" y="811784"/>
                      <a:pt x="996324" y="805065"/>
                    </a:cubicBezTo>
                    <a:lnTo>
                      <a:pt x="1078817" y="784473"/>
                    </a:lnTo>
                    <a:lnTo>
                      <a:pt x="1085207" y="745331"/>
                    </a:lnTo>
                    <a:cubicBezTo>
                      <a:pt x="1088541" y="714525"/>
                      <a:pt x="1090270" y="682973"/>
                      <a:pt x="1090270" y="650851"/>
                    </a:cubicBezTo>
                    <a:cubicBezTo>
                      <a:pt x="1090270" y="618729"/>
                      <a:pt x="1088541" y="587178"/>
                      <a:pt x="1085207" y="556372"/>
                    </a:cubicBezTo>
                    <a:lnTo>
                      <a:pt x="1078546" y="515567"/>
                    </a:lnTo>
                    <a:lnTo>
                      <a:pt x="996324" y="495043"/>
                    </a:lnTo>
                    <a:cubicBezTo>
                      <a:pt x="963451" y="488324"/>
                      <a:pt x="928327" y="482538"/>
                      <a:pt x="891365" y="477808"/>
                    </a:cubicBezTo>
                    <a:close/>
                    <a:moveTo>
                      <a:pt x="650851" y="463117"/>
                    </a:moveTo>
                    <a:cubicBezTo>
                      <a:pt x="608194" y="463117"/>
                      <a:pt x="566547" y="464425"/>
                      <a:pt x="526323" y="466915"/>
                    </a:cubicBezTo>
                    <a:lnTo>
                      <a:pt x="471711" y="472044"/>
                    </a:lnTo>
                    <a:lnTo>
                      <a:pt x="466037" y="541473"/>
                    </a:lnTo>
                    <a:cubicBezTo>
                      <a:pt x="464119" y="576974"/>
                      <a:pt x="463117" y="613526"/>
                      <a:pt x="463117" y="650851"/>
                    </a:cubicBezTo>
                    <a:cubicBezTo>
                      <a:pt x="463117" y="688176"/>
                      <a:pt x="464119" y="724728"/>
                      <a:pt x="466037" y="760230"/>
                    </a:cubicBezTo>
                    <a:lnTo>
                      <a:pt x="471580" y="828052"/>
                    </a:lnTo>
                    <a:lnTo>
                      <a:pt x="526323" y="833193"/>
                    </a:lnTo>
                    <a:cubicBezTo>
                      <a:pt x="566547" y="835684"/>
                      <a:pt x="608194" y="836991"/>
                      <a:pt x="650851" y="836991"/>
                    </a:cubicBezTo>
                    <a:cubicBezTo>
                      <a:pt x="693508" y="836991"/>
                      <a:pt x="735156" y="835684"/>
                      <a:pt x="775379" y="833193"/>
                    </a:cubicBezTo>
                    <a:lnTo>
                      <a:pt x="828516" y="828203"/>
                    </a:lnTo>
                    <a:lnTo>
                      <a:pt x="834071" y="760230"/>
                    </a:lnTo>
                    <a:cubicBezTo>
                      <a:pt x="835990" y="724728"/>
                      <a:pt x="836991" y="688176"/>
                      <a:pt x="836991" y="650851"/>
                    </a:cubicBezTo>
                    <a:cubicBezTo>
                      <a:pt x="836991" y="613526"/>
                      <a:pt x="835990" y="576974"/>
                      <a:pt x="834071" y="541473"/>
                    </a:cubicBezTo>
                    <a:lnTo>
                      <a:pt x="828385" y="471893"/>
                    </a:lnTo>
                    <a:lnTo>
                      <a:pt x="775379" y="466915"/>
                    </a:lnTo>
                    <a:cubicBezTo>
                      <a:pt x="735156" y="464425"/>
                      <a:pt x="693508" y="463117"/>
                      <a:pt x="650851" y="463117"/>
                    </a:cubicBezTo>
                    <a:close/>
                    <a:moveTo>
                      <a:pt x="1052734" y="318629"/>
                    </a:moveTo>
                    <a:lnTo>
                      <a:pt x="1064015" y="340617"/>
                    </a:lnTo>
                    <a:cubicBezTo>
                      <a:pt x="1082099" y="386728"/>
                      <a:pt x="1096277" y="436204"/>
                      <a:pt x="1105934" y="488194"/>
                    </a:cubicBezTo>
                    <a:lnTo>
                      <a:pt x="1106644" y="493334"/>
                    </a:lnTo>
                    <a:lnTo>
                      <a:pt x="1111072" y="494569"/>
                    </a:lnTo>
                    <a:cubicBezTo>
                      <a:pt x="1169963" y="514465"/>
                      <a:pt x="1217620" y="538156"/>
                      <a:pt x="1250555" y="564463"/>
                    </a:cubicBezTo>
                    <a:lnTo>
                      <a:pt x="1257606" y="572138"/>
                    </a:lnTo>
                    <a:lnTo>
                      <a:pt x="1256502" y="557541"/>
                    </a:lnTo>
                    <a:lnTo>
                      <a:pt x="1256440" y="557271"/>
                    </a:lnTo>
                    <a:lnTo>
                      <a:pt x="1222491" y="479810"/>
                    </a:lnTo>
                    <a:cubicBezTo>
                      <a:pt x="1191098" y="427238"/>
                      <a:pt x="1145670" y="379895"/>
                      <a:pt x="1089536" y="340135"/>
                    </a:cubicBezTo>
                    <a:close/>
                    <a:moveTo>
                      <a:pt x="248968" y="318629"/>
                    </a:moveTo>
                    <a:lnTo>
                      <a:pt x="212167" y="340135"/>
                    </a:lnTo>
                    <a:cubicBezTo>
                      <a:pt x="156032" y="379895"/>
                      <a:pt x="110605" y="427238"/>
                      <a:pt x="79211" y="479810"/>
                    </a:cubicBezTo>
                    <a:lnTo>
                      <a:pt x="45262" y="557271"/>
                    </a:lnTo>
                    <a:lnTo>
                      <a:pt x="45200" y="557541"/>
                    </a:lnTo>
                    <a:lnTo>
                      <a:pt x="44096" y="572138"/>
                    </a:lnTo>
                    <a:lnTo>
                      <a:pt x="51147" y="564463"/>
                    </a:lnTo>
                    <a:cubicBezTo>
                      <a:pt x="84082" y="538156"/>
                      <a:pt x="131740" y="514465"/>
                      <a:pt x="190630" y="494569"/>
                    </a:cubicBezTo>
                    <a:lnTo>
                      <a:pt x="195058" y="493334"/>
                    </a:lnTo>
                    <a:lnTo>
                      <a:pt x="195768" y="488194"/>
                    </a:lnTo>
                    <a:cubicBezTo>
                      <a:pt x="205425" y="436204"/>
                      <a:pt x="219603" y="386728"/>
                      <a:pt x="237687" y="340617"/>
                    </a:cubicBezTo>
                    <a:close/>
                    <a:moveTo>
                      <a:pt x="482890" y="229799"/>
                    </a:moveTo>
                    <a:lnTo>
                      <a:pt x="409366" y="245964"/>
                    </a:lnTo>
                    <a:cubicBezTo>
                      <a:pt x="372255" y="257082"/>
                      <a:pt x="336988" y="270685"/>
                      <a:pt x="303983" y="286478"/>
                    </a:cubicBezTo>
                    <a:lnTo>
                      <a:pt x="292478" y="293201"/>
                    </a:lnTo>
                    <a:lnTo>
                      <a:pt x="286478" y="303983"/>
                    </a:lnTo>
                    <a:cubicBezTo>
                      <a:pt x="262788" y="353491"/>
                      <a:pt x="244027" y="408086"/>
                      <a:pt x="231188" y="466365"/>
                    </a:cubicBezTo>
                    <a:lnTo>
                      <a:pt x="228298" y="484069"/>
                    </a:lnTo>
                    <a:lnTo>
                      <a:pt x="286954" y="467718"/>
                    </a:lnTo>
                    <a:cubicBezTo>
                      <a:pt x="321580" y="459815"/>
                      <a:pt x="358577" y="453008"/>
                      <a:pt x="397511" y="447444"/>
                    </a:cubicBezTo>
                    <a:lnTo>
                      <a:pt x="441984" y="442780"/>
                    </a:lnTo>
                    <a:lnTo>
                      <a:pt x="451848" y="368680"/>
                    </a:lnTo>
                    <a:cubicBezTo>
                      <a:pt x="456480" y="340227"/>
                      <a:pt x="461791" y="312923"/>
                      <a:pt x="467718" y="286954"/>
                    </a:cubicBezTo>
                    <a:close/>
                    <a:moveTo>
                      <a:pt x="817119" y="229426"/>
                    </a:moveTo>
                    <a:lnTo>
                      <a:pt x="832390" y="286954"/>
                    </a:lnTo>
                    <a:cubicBezTo>
                      <a:pt x="838317" y="312923"/>
                      <a:pt x="843628" y="340227"/>
                      <a:pt x="848260" y="368680"/>
                    </a:cubicBezTo>
                    <a:lnTo>
                      <a:pt x="858102" y="442611"/>
                    </a:lnTo>
                    <a:lnTo>
                      <a:pt x="904192" y="447444"/>
                    </a:lnTo>
                    <a:cubicBezTo>
                      <a:pt x="943125" y="453008"/>
                      <a:pt x="980122" y="459815"/>
                      <a:pt x="1014748" y="467718"/>
                    </a:cubicBezTo>
                    <a:lnTo>
                      <a:pt x="1073404" y="484069"/>
                    </a:lnTo>
                    <a:lnTo>
                      <a:pt x="1070514" y="466365"/>
                    </a:lnTo>
                    <a:cubicBezTo>
                      <a:pt x="1057676" y="408086"/>
                      <a:pt x="1038914" y="353491"/>
                      <a:pt x="1015224" y="303983"/>
                    </a:cubicBezTo>
                    <a:lnTo>
                      <a:pt x="1009224" y="293202"/>
                    </a:lnTo>
                    <a:lnTo>
                      <a:pt x="997719" y="286478"/>
                    </a:lnTo>
                    <a:cubicBezTo>
                      <a:pt x="964714" y="270685"/>
                      <a:pt x="929448" y="257082"/>
                      <a:pt x="892336" y="245964"/>
                    </a:cubicBezTo>
                    <a:close/>
                    <a:moveTo>
                      <a:pt x="650851" y="211432"/>
                    </a:moveTo>
                    <a:cubicBezTo>
                      <a:pt x="608022" y="211432"/>
                      <a:pt x="566206" y="214506"/>
                      <a:pt x="525820" y="220360"/>
                    </a:cubicBezTo>
                    <a:lnTo>
                      <a:pt x="516246" y="222465"/>
                    </a:lnTo>
                    <a:lnTo>
                      <a:pt x="505805" y="257811"/>
                    </a:lnTo>
                    <a:cubicBezTo>
                      <a:pt x="492471" y="311215"/>
                      <a:pt x="481799" y="372151"/>
                      <a:pt x="474461" y="438397"/>
                    </a:cubicBezTo>
                    <a:lnTo>
                      <a:pt x="474380" y="439383"/>
                    </a:lnTo>
                    <a:lnTo>
                      <a:pt x="519682" y="434632"/>
                    </a:lnTo>
                    <a:cubicBezTo>
                      <a:pt x="562051" y="431703"/>
                      <a:pt x="605919" y="430164"/>
                      <a:pt x="650851" y="430164"/>
                    </a:cubicBezTo>
                    <a:cubicBezTo>
                      <a:pt x="695783" y="430164"/>
                      <a:pt x="739652" y="431703"/>
                      <a:pt x="782020" y="434632"/>
                    </a:cubicBezTo>
                    <a:lnTo>
                      <a:pt x="825714" y="439214"/>
                    </a:lnTo>
                    <a:lnTo>
                      <a:pt x="825648" y="438397"/>
                    </a:lnTo>
                    <a:cubicBezTo>
                      <a:pt x="818309" y="372151"/>
                      <a:pt x="807637" y="311215"/>
                      <a:pt x="794304" y="257811"/>
                    </a:cubicBezTo>
                    <a:lnTo>
                      <a:pt x="783752" y="222090"/>
                    </a:lnTo>
                    <a:lnTo>
                      <a:pt x="775882" y="220360"/>
                    </a:lnTo>
                    <a:cubicBezTo>
                      <a:pt x="735496" y="214506"/>
                      <a:pt x="693681" y="211432"/>
                      <a:pt x="650851" y="211432"/>
                    </a:cubicBezTo>
                    <a:close/>
                    <a:moveTo>
                      <a:pt x="874263" y="81608"/>
                    </a:moveTo>
                    <a:lnTo>
                      <a:pt x="913563" y="111155"/>
                    </a:lnTo>
                    <a:cubicBezTo>
                      <a:pt x="944810" y="140396"/>
                      <a:pt x="973381" y="174706"/>
                      <a:pt x="998662" y="213234"/>
                    </a:cubicBezTo>
                    <a:lnTo>
                      <a:pt x="1027038" y="268544"/>
                    </a:lnTo>
                    <a:lnTo>
                      <a:pt x="1111072" y="318599"/>
                    </a:lnTo>
                    <a:cubicBezTo>
                      <a:pt x="1140517" y="339857"/>
                      <a:pt x="1167154" y="363142"/>
                      <a:pt x="1190547" y="388139"/>
                    </a:cubicBezTo>
                    <a:lnTo>
                      <a:pt x="1219431" y="426557"/>
                    </a:lnTo>
                    <a:lnTo>
                      <a:pt x="1203142" y="385216"/>
                    </a:lnTo>
                    <a:cubicBezTo>
                      <a:pt x="1138607" y="251285"/>
                      <a:pt x="1026790" y="144424"/>
                      <a:pt x="889346" y="86290"/>
                    </a:cubicBezTo>
                    <a:close/>
                    <a:moveTo>
                      <a:pt x="427439" y="81608"/>
                    </a:moveTo>
                    <a:lnTo>
                      <a:pt x="412356" y="86290"/>
                    </a:lnTo>
                    <a:cubicBezTo>
                      <a:pt x="274912" y="144424"/>
                      <a:pt x="163095" y="251285"/>
                      <a:pt x="98560" y="385216"/>
                    </a:cubicBezTo>
                    <a:lnTo>
                      <a:pt x="82271" y="426557"/>
                    </a:lnTo>
                    <a:lnTo>
                      <a:pt x="111155" y="388139"/>
                    </a:lnTo>
                    <a:cubicBezTo>
                      <a:pt x="134548" y="363142"/>
                      <a:pt x="161185" y="339857"/>
                      <a:pt x="190630" y="318599"/>
                    </a:cubicBezTo>
                    <a:lnTo>
                      <a:pt x="274664" y="268544"/>
                    </a:lnTo>
                    <a:lnTo>
                      <a:pt x="303041" y="213234"/>
                    </a:lnTo>
                    <a:cubicBezTo>
                      <a:pt x="328321" y="174706"/>
                      <a:pt x="356892" y="140396"/>
                      <a:pt x="388139" y="111155"/>
                    </a:cubicBezTo>
                    <a:close/>
                    <a:moveTo>
                      <a:pt x="569718" y="46319"/>
                    </a:moveTo>
                    <a:lnTo>
                      <a:pt x="550421" y="48264"/>
                    </a:lnTo>
                    <a:lnTo>
                      <a:pt x="479810" y="79211"/>
                    </a:lnTo>
                    <a:cubicBezTo>
                      <a:pt x="420667" y="114529"/>
                      <a:pt x="368141" y="167608"/>
                      <a:pt x="325586" y="233712"/>
                    </a:cubicBezTo>
                    <a:lnTo>
                      <a:pt x="316780" y="249536"/>
                    </a:lnTo>
                    <a:lnTo>
                      <a:pt x="397511" y="217901"/>
                    </a:lnTo>
                    <a:lnTo>
                      <a:pt x="493236" y="196448"/>
                    </a:lnTo>
                    <a:lnTo>
                      <a:pt x="510184" y="148623"/>
                    </a:lnTo>
                    <a:cubicBezTo>
                      <a:pt x="526474" y="108831"/>
                      <a:pt x="544733" y="75848"/>
                      <a:pt x="564463" y="51147"/>
                    </a:cubicBezTo>
                    <a:close/>
                    <a:moveTo>
                      <a:pt x="730194" y="46139"/>
                    </a:moveTo>
                    <a:lnTo>
                      <a:pt x="735645" y="51147"/>
                    </a:lnTo>
                    <a:cubicBezTo>
                      <a:pt x="755376" y="75848"/>
                      <a:pt x="773635" y="108831"/>
                      <a:pt x="789925" y="148623"/>
                    </a:cubicBezTo>
                    <a:lnTo>
                      <a:pt x="806735" y="196060"/>
                    </a:lnTo>
                    <a:lnTo>
                      <a:pt x="904192" y="217901"/>
                    </a:lnTo>
                    <a:lnTo>
                      <a:pt x="984923" y="249536"/>
                    </a:lnTo>
                    <a:lnTo>
                      <a:pt x="976117" y="233712"/>
                    </a:lnTo>
                    <a:cubicBezTo>
                      <a:pt x="933562" y="167608"/>
                      <a:pt x="881036" y="114529"/>
                      <a:pt x="821893" y="79211"/>
                    </a:cubicBezTo>
                    <a:lnTo>
                      <a:pt x="751281" y="48264"/>
                    </a:lnTo>
                    <a:close/>
                    <a:moveTo>
                      <a:pt x="650851" y="38140"/>
                    </a:moveTo>
                    <a:lnTo>
                      <a:pt x="627390" y="40505"/>
                    </a:lnTo>
                    <a:lnTo>
                      <a:pt x="612380" y="45507"/>
                    </a:lnTo>
                    <a:cubicBezTo>
                      <a:pt x="580436" y="67113"/>
                      <a:pt x="551460" y="115651"/>
                      <a:pt x="527718" y="183629"/>
                    </a:cubicBezTo>
                    <a:lnTo>
                      <a:pt x="525814" y="190075"/>
                    </a:lnTo>
                    <a:lnTo>
                      <a:pt x="650851" y="180975"/>
                    </a:lnTo>
                    <a:lnTo>
                      <a:pt x="774260" y="189957"/>
                    </a:lnTo>
                    <a:lnTo>
                      <a:pt x="772390" y="183629"/>
                    </a:lnTo>
                    <a:cubicBezTo>
                      <a:pt x="748648" y="115651"/>
                      <a:pt x="719672" y="67113"/>
                      <a:pt x="687728" y="45507"/>
                    </a:cubicBezTo>
                    <a:lnTo>
                      <a:pt x="672027" y="40275"/>
                    </a:lnTo>
                    <a:close/>
                    <a:moveTo>
                      <a:pt x="650054" y="0"/>
                    </a:moveTo>
                    <a:lnTo>
                      <a:pt x="650256" y="60"/>
                    </a:lnTo>
                    <a:lnTo>
                      <a:pt x="650851" y="0"/>
                    </a:lnTo>
                    <a:cubicBezTo>
                      <a:pt x="965374" y="0"/>
                      <a:pt x="1227790" y="223100"/>
                      <a:pt x="1288479" y="519682"/>
                    </a:cubicBezTo>
                    <a:lnTo>
                      <a:pt x="1301581" y="649648"/>
                    </a:lnTo>
                    <a:lnTo>
                      <a:pt x="1301702" y="650054"/>
                    </a:lnTo>
                    <a:lnTo>
                      <a:pt x="1301642" y="650256"/>
                    </a:lnTo>
                    <a:lnTo>
                      <a:pt x="1301702" y="650851"/>
                    </a:lnTo>
                    <a:cubicBezTo>
                      <a:pt x="1301702" y="1010306"/>
                      <a:pt x="1010306" y="1301702"/>
                      <a:pt x="650851" y="1301702"/>
                    </a:cubicBezTo>
                    <a:lnTo>
                      <a:pt x="650256" y="1301642"/>
                    </a:lnTo>
                    <a:lnTo>
                      <a:pt x="650054" y="1301702"/>
                    </a:lnTo>
                    <a:lnTo>
                      <a:pt x="649648" y="1301581"/>
                    </a:lnTo>
                    <a:lnTo>
                      <a:pt x="519682" y="1288479"/>
                    </a:lnTo>
                    <a:cubicBezTo>
                      <a:pt x="223100" y="1227790"/>
                      <a:pt x="0" y="965374"/>
                      <a:pt x="0" y="650851"/>
                    </a:cubicBezTo>
                    <a:lnTo>
                      <a:pt x="55" y="650236"/>
                    </a:lnTo>
                    <a:lnTo>
                      <a:pt x="0" y="650054"/>
                    </a:lnTo>
                    <a:lnTo>
                      <a:pt x="100" y="649720"/>
                    </a:lnTo>
                    <a:lnTo>
                      <a:pt x="10166" y="535640"/>
                    </a:lnTo>
                    <a:cubicBezTo>
                      <a:pt x="56923" y="273876"/>
                      <a:pt x="260173" y="66327"/>
                      <a:pt x="519682" y="13223"/>
                    </a:cubicBezTo>
                    <a:lnTo>
                      <a:pt x="649648" y="122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D9F932E1-F8EB-481E-A0BF-0564B64A2451}"/>
                  </a:ext>
                </a:extLst>
              </p:cNvPr>
              <p:cNvSpPr/>
              <p:nvPr/>
            </p:nvSpPr>
            <p:spPr bwMode="auto">
              <a:xfrm>
                <a:off x="7431042" y="4026438"/>
                <a:ext cx="1569788" cy="1580444"/>
              </a:xfrm>
              <a:custGeom>
                <a:avLst/>
                <a:gdLst>
                  <a:gd name="connsiteX0" fmla="*/ 557920 w 1569788"/>
                  <a:gd name="connsiteY0" fmla="*/ 1486328 h 1580444"/>
                  <a:gd name="connsiteX1" fmla="*/ 1031061 w 1569788"/>
                  <a:gd name="connsiteY1" fmla="*/ 1486328 h 1580444"/>
                  <a:gd name="connsiteX2" fmla="*/ 1112883 w 1569788"/>
                  <a:gd name="connsiteY2" fmla="*/ 1551739 h 1580444"/>
                  <a:gd name="connsiteX3" fmla="*/ 1112883 w 1569788"/>
                  <a:gd name="connsiteY3" fmla="*/ 1567720 h 1580444"/>
                  <a:gd name="connsiteX4" fmla="*/ 1100159 w 1569788"/>
                  <a:gd name="connsiteY4" fmla="*/ 1580444 h 1580444"/>
                  <a:gd name="connsiteX5" fmla="*/ 488331 w 1569788"/>
                  <a:gd name="connsiteY5" fmla="*/ 1580444 h 1580444"/>
                  <a:gd name="connsiteX6" fmla="*/ 475607 w 1569788"/>
                  <a:gd name="connsiteY6" fmla="*/ 1567720 h 1580444"/>
                  <a:gd name="connsiteX7" fmla="*/ 475607 w 1569788"/>
                  <a:gd name="connsiteY7" fmla="*/ 1549104 h 1580444"/>
                  <a:gd name="connsiteX8" fmla="*/ 554542 w 1569788"/>
                  <a:gd name="connsiteY8" fmla="*/ 1188422 h 1580444"/>
                  <a:gd name="connsiteX9" fmla="*/ 1037268 w 1569788"/>
                  <a:gd name="connsiteY9" fmla="*/ 1188422 h 1580444"/>
                  <a:gd name="connsiteX10" fmla="*/ 1037268 w 1569788"/>
                  <a:gd name="connsiteY10" fmla="*/ 1473556 h 1580444"/>
                  <a:gd name="connsiteX11" fmla="*/ 554542 w 1569788"/>
                  <a:gd name="connsiteY11" fmla="*/ 1473556 h 1580444"/>
                  <a:gd name="connsiteX12" fmla="*/ 1014825 w 1569788"/>
                  <a:gd name="connsiteY12" fmla="*/ 910298 h 1580444"/>
                  <a:gd name="connsiteX13" fmla="*/ 1487966 w 1569788"/>
                  <a:gd name="connsiteY13" fmla="*/ 910298 h 1580444"/>
                  <a:gd name="connsiteX14" fmla="*/ 1569788 w 1569788"/>
                  <a:gd name="connsiteY14" fmla="*/ 975709 h 1580444"/>
                  <a:gd name="connsiteX15" fmla="*/ 1569788 w 1569788"/>
                  <a:gd name="connsiteY15" fmla="*/ 991690 h 1580444"/>
                  <a:gd name="connsiteX16" fmla="*/ 1557064 w 1569788"/>
                  <a:gd name="connsiteY16" fmla="*/ 1004414 h 1580444"/>
                  <a:gd name="connsiteX17" fmla="*/ 945236 w 1569788"/>
                  <a:gd name="connsiteY17" fmla="*/ 1004414 h 1580444"/>
                  <a:gd name="connsiteX18" fmla="*/ 932512 w 1569788"/>
                  <a:gd name="connsiteY18" fmla="*/ 991690 h 1580444"/>
                  <a:gd name="connsiteX19" fmla="*/ 932512 w 1569788"/>
                  <a:gd name="connsiteY19" fmla="*/ 973074 h 1580444"/>
                  <a:gd name="connsiteX20" fmla="*/ 82313 w 1569788"/>
                  <a:gd name="connsiteY20" fmla="*/ 910298 h 1580444"/>
                  <a:gd name="connsiteX21" fmla="*/ 555454 w 1569788"/>
                  <a:gd name="connsiteY21" fmla="*/ 910298 h 1580444"/>
                  <a:gd name="connsiteX22" fmla="*/ 637276 w 1569788"/>
                  <a:gd name="connsiteY22" fmla="*/ 975709 h 1580444"/>
                  <a:gd name="connsiteX23" fmla="*/ 637276 w 1569788"/>
                  <a:gd name="connsiteY23" fmla="*/ 991690 h 1580444"/>
                  <a:gd name="connsiteX24" fmla="*/ 624552 w 1569788"/>
                  <a:gd name="connsiteY24" fmla="*/ 1004414 h 1580444"/>
                  <a:gd name="connsiteX25" fmla="*/ 12724 w 1569788"/>
                  <a:gd name="connsiteY25" fmla="*/ 1004414 h 1580444"/>
                  <a:gd name="connsiteX26" fmla="*/ 0 w 1569788"/>
                  <a:gd name="connsiteY26" fmla="*/ 991690 h 1580444"/>
                  <a:gd name="connsiteX27" fmla="*/ 0 w 1569788"/>
                  <a:gd name="connsiteY27" fmla="*/ 973074 h 1580444"/>
                  <a:gd name="connsiteX28" fmla="*/ 1011447 w 1569788"/>
                  <a:gd name="connsiteY28" fmla="*/ 612392 h 1580444"/>
                  <a:gd name="connsiteX29" fmla="*/ 1494173 w 1569788"/>
                  <a:gd name="connsiteY29" fmla="*/ 612392 h 1580444"/>
                  <a:gd name="connsiteX30" fmla="*/ 1494173 w 1569788"/>
                  <a:gd name="connsiteY30" fmla="*/ 897526 h 1580444"/>
                  <a:gd name="connsiteX31" fmla="*/ 1011447 w 1569788"/>
                  <a:gd name="connsiteY31" fmla="*/ 897526 h 1580444"/>
                  <a:gd name="connsiteX32" fmla="*/ 78935 w 1569788"/>
                  <a:gd name="connsiteY32" fmla="*/ 612392 h 1580444"/>
                  <a:gd name="connsiteX33" fmla="*/ 561661 w 1569788"/>
                  <a:gd name="connsiteY33" fmla="*/ 612392 h 1580444"/>
                  <a:gd name="connsiteX34" fmla="*/ 561661 w 1569788"/>
                  <a:gd name="connsiteY34" fmla="*/ 897526 h 1580444"/>
                  <a:gd name="connsiteX35" fmla="*/ 78935 w 1569788"/>
                  <a:gd name="connsiteY35" fmla="*/ 897526 h 1580444"/>
                  <a:gd name="connsiteX36" fmla="*/ 557920 w 1569788"/>
                  <a:gd name="connsiteY36" fmla="*/ 297906 h 1580444"/>
                  <a:gd name="connsiteX37" fmla="*/ 1031061 w 1569788"/>
                  <a:gd name="connsiteY37" fmla="*/ 297906 h 1580444"/>
                  <a:gd name="connsiteX38" fmla="*/ 1112883 w 1569788"/>
                  <a:gd name="connsiteY38" fmla="*/ 363317 h 1580444"/>
                  <a:gd name="connsiteX39" fmla="*/ 1112883 w 1569788"/>
                  <a:gd name="connsiteY39" fmla="*/ 379298 h 1580444"/>
                  <a:gd name="connsiteX40" fmla="*/ 1100159 w 1569788"/>
                  <a:gd name="connsiteY40" fmla="*/ 392022 h 1580444"/>
                  <a:gd name="connsiteX41" fmla="*/ 488331 w 1569788"/>
                  <a:gd name="connsiteY41" fmla="*/ 392022 h 1580444"/>
                  <a:gd name="connsiteX42" fmla="*/ 475607 w 1569788"/>
                  <a:gd name="connsiteY42" fmla="*/ 379298 h 1580444"/>
                  <a:gd name="connsiteX43" fmla="*/ 475607 w 1569788"/>
                  <a:gd name="connsiteY43" fmla="*/ 360682 h 1580444"/>
                  <a:gd name="connsiteX44" fmla="*/ 554542 w 1569788"/>
                  <a:gd name="connsiteY44" fmla="*/ 0 h 1580444"/>
                  <a:gd name="connsiteX45" fmla="*/ 1037268 w 1569788"/>
                  <a:gd name="connsiteY45" fmla="*/ 0 h 1580444"/>
                  <a:gd name="connsiteX46" fmla="*/ 1037268 w 1569788"/>
                  <a:gd name="connsiteY46" fmla="*/ 285134 h 1580444"/>
                  <a:gd name="connsiteX47" fmla="*/ 554542 w 1569788"/>
                  <a:gd name="connsiteY47" fmla="*/ 285134 h 158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9788" h="1580444">
                    <a:moveTo>
                      <a:pt x="557920" y="1486328"/>
                    </a:moveTo>
                    <a:lnTo>
                      <a:pt x="1031061" y="1486328"/>
                    </a:lnTo>
                    <a:lnTo>
                      <a:pt x="1112883" y="1551739"/>
                    </a:lnTo>
                    <a:lnTo>
                      <a:pt x="1112883" y="1567720"/>
                    </a:lnTo>
                    <a:cubicBezTo>
                      <a:pt x="1112883" y="1574747"/>
                      <a:pt x="1107186" y="1580444"/>
                      <a:pt x="1100159" y="1580444"/>
                    </a:cubicBezTo>
                    <a:lnTo>
                      <a:pt x="488331" y="1580444"/>
                    </a:lnTo>
                    <a:cubicBezTo>
                      <a:pt x="481304" y="1580444"/>
                      <a:pt x="475607" y="1574747"/>
                      <a:pt x="475607" y="1567720"/>
                    </a:cubicBezTo>
                    <a:lnTo>
                      <a:pt x="475607" y="1549104"/>
                    </a:lnTo>
                    <a:close/>
                    <a:moveTo>
                      <a:pt x="554542" y="1188422"/>
                    </a:moveTo>
                    <a:lnTo>
                      <a:pt x="1037268" y="1188422"/>
                    </a:lnTo>
                    <a:lnTo>
                      <a:pt x="1037268" y="1473556"/>
                    </a:lnTo>
                    <a:lnTo>
                      <a:pt x="554542" y="1473556"/>
                    </a:lnTo>
                    <a:close/>
                    <a:moveTo>
                      <a:pt x="1014825" y="910298"/>
                    </a:moveTo>
                    <a:lnTo>
                      <a:pt x="1487966" y="910298"/>
                    </a:lnTo>
                    <a:lnTo>
                      <a:pt x="1569788" y="975709"/>
                    </a:lnTo>
                    <a:lnTo>
                      <a:pt x="1569788" y="991690"/>
                    </a:lnTo>
                    <a:cubicBezTo>
                      <a:pt x="1569788" y="998717"/>
                      <a:pt x="1564091" y="1004414"/>
                      <a:pt x="1557064" y="1004414"/>
                    </a:cubicBezTo>
                    <a:lnTo>
                      <a:pt x="945236" y="1004414"/>
                    </a:lnTo>
                    <a:cubicBezTo>
                      <a:pt x="938209" y="1004414"/>
                      <a:pt x="932512" y="998717"/>
                      <a:pt x="932512" y="991690"/>
                    </a:cubicBezTo>
                    <a:lnTo>
                      <a:pt x="932512" y="973074"/>
                    </a:lnTo>
                    <a:close/>
                    <a:moveTo>
                      <a:pt x="82313" y="910298"/>
                    </a:moveTo>
                    <a:lnTo>
                      <a:pt x="555454" y="910298"/>
                    </a:lnTo>
                    <a:lnTo>
                      <a:pt x="637276" y="975709"/>
                    </a:lnTo>
                    <a:lnTo>
                      <a:pt x="637276" y="991690"/>
                    </a:lnTo>
                    <a:cubicBezTo>
                      <a:pt x="637276" y="998717"/>
                      <a:pt x="631579" y="1004414"/>
                      <a:pt x="624552" y="1004414"/>
                    </a:cubicBezTo>
                    <a:lnTo>
                      <a:pt x="12724" y="1004414"/>
                    </a:lnTo>
                    <a:cubicBezTo>
                      <a:pt x="5697" y="1004414"/>
                      <a:pt x="0" y="998717"/>
                      <a:pt x="0" y="991690"/>
                    </a:cubicBezTo>
                    <a:lnTo>
                      <a:pt x="0" y="973074"/>
                    </a:lnTo>
                    <a:close/>
                    <a:moveTo>
                      <a:pt x="1011447" y="612392"/>
                    </a:moveTo>
                    <a:lnTo>
                      <a:pt x="1494173" y="612392"/>
                    </a:lnTo>
                    <a:lnTo>
                      <a:pt x="1494173" y="897526"/>
                    </a:lnTo>
                    <a:lnTo>
                      <a:pt x="1011447" y="897526"/>
                    </a:lnTo>
                    <a:close/>
                    <a:moveTo>
                      <a:pt x="78935" y="612392"/>
                    </a:moveTo>
                    <a:lnTo>
                      <a:pt x="561661" y="612392"/>
                    </a:lnTo>
                    <a:lnTo>
                      <a:pt x="561661" y="897526"/>
                    </a:lnTo>
                    <a:lnTo>
                      <a:pt x="78935" y="897526"/>
                    </a:lnTo>
                    <a:close/>
                    <a:moveTo>
                      <a:pt x="557920" y="297906"/>
                    </a:moveTo>
                    <a:lnTo>
                      <a:pt x="1031061" y="297906"/>
                    </a:lnTo>
                    <a:lnTo>
                      <a:pt x="1112883" y="363317"/>
                    </a:lnTo>
                    <a:lnTo>
                      <a:pt x="1112883" y="379298"/>
                    </a:lnTo>
                    <a:cubicBezTo>
                      <a:pt x="1112883" y="386325"/>
                      <a:pt x="1107186" y="392022"/>
                      <a:pt x="1100159" y="392022"/>
                    </a:cubicBezTo>
                    <a:lnTo>
                      <a:pt x="488331" y="392022"/>
                    </a:lnTo>
                    <a:cubicBezTo>
                      <a:pt x="481304" y="392022"/>
                      <a:pt x="475607" y="386325"/>
                      <a:pt x="475607" y="379298"/>
                    </a:cubicBezTo>
                    <a:lnTo>
                      <a:pt x="475607" y="360682"/>
                    </a:lnTo>
                    <a:close/>
                    <a:moveTo>
                      <a:pt x="554542" y="0"/>
                    </a:moveTo>
                    <a:lnTo>
                      <a:pt x="1037268" y="0"/>
                    </a:lnTo>
                    <a:lnTo>
                      <a:pt x="1037268" y="285134"/>
                    </a:lnTo>
                    <a:lnTo>
                      <a:pt x="554542" y="28513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95FB118F-D63E-43ED-958A-FAE77EEC9990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テレワークをイメージするマーク（赤色）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8FB935D-17D6-4EEF-8A4B-3954886F129B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おさぼり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0320091-73EF-4C2A-A43D-606F57C0C9E8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仕事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B1924782-F35F-4D43-BB09-87478F61C2F2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会議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2B85E74-4F69-40CD-B0CD-756AD04210B4}"/>
              </a:ext>
            </a:extLst>
          </p:cNvPr>
          <p:cNvSpPr txBox="1"/>
          <p:nvPr/>
        </p:nvSpPr>
        <p:spPr>
          <a:xfrm>
            <a:off x="665321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会議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AF0EEF7-1F3B-4088-8D7C-ED335825A0BF}"/>
              </a:ext>
            </a:extLst>
          </p:cNvPr>
          <p:cNvSpPr txBox="1"/>
          <p:nvPr/>
        </p:nvSpPr>
        <p:spPr>
          <a:xfrm>
            <a:off x="3606929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スマホ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2B053EC-B0AA-4FB3-8465-443531B9C88A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ネットワーク</a:t>
            </a:r>
          </a:p>
        </p:txBody>
      </p:sp>
    </p:spTree>
    <p:extLst>
      <p:ext uri="{BB962C8B-B14F-4D97-AF65-F5344CB8AC3E}">
        <p14:creationId xmlns:p14="http://schemas.microsoft.com/office/powerpoint/2010/main" val="3691252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664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pptxh77_テレワークをイメージするマーク</dc:title>
  <dc:subject>pptxh77_テレワークをイメージするマーク</dc:subject>
  <dc:creator>でじけろお</dc:creator>
  <cp:revision>1</cp:revision>
  <dcterms:created xsi:type="dcterms:W3CDTF">2018-05-20T00:31:01Z</dcterms:created>
  <dcterms:modified xsi:type="dcterms:W3CDTF">2021-06-28T01:04:28Z</dcterms:modified>
  <cp:version>1</cp:version>
</cp:coreProperties>
</file>